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5"/>
  </p:sldMasterIdLst>
  <p:notesMasterIdLst>
    <p:notesMasterId r:id="rId23"/>
  </p:notesMasterIdLst>
  <p:handoutMasterIdLst>
    <p:handoutMasterId r:id="rId24"/>
  </p:handoutMasterIdLst>
  <p:sldIdLst>
    <p:sldId id="365" r:id="rId6"/>
    <p:sldId id="557" r:id="rId7"/>
    <p:sldId id="366" r:id="rId8"/>
    <p:sldId id="375" r:id="rId9"/>
    <p:sldId id="562" r:id="rId10"/>
    <p:sldId id="553" r:id="rId11"/>
    <p:sldId id="378" r:id="rId12"/>
    <p:sldId id="560" r:id="rId13"/>
    <p:sldId id="548" r:id="rId14"/>
    <p:sldId id="561" r:id="rId15"/>
    <p:sldId id="563" r:id="rId16"/>
    <p:sldId id="564" r:id="rId17"/>
    <p:sldId id="565" r:id="rId18"/>
    <p:sldId id="566" r:id="rId19"/>
    <p:sldId id="569" r:id="rId20"/>
    <p:sldId id="567" r:id="rId21"/>
    <p:sldId id="570" r:id="rId22"/>
  </p:sldIdLst>
  <p:sldSz cx="12192000" cy="6858000"/>
  <p:notesSz cx="6858000" cy="9144000"/>
  <p:defaultTextStyle>
    <a:defPPr>
      <a:defRPr lang="en-US"/>
    </a:defPPr>
    <a:lvl1pPr marL="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2286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sse Vines" initials="LV" lastIdx="5" clrIdx="0">
    <p:extLst>
      <p:ext uri="{19B8F6BF-5375-455C-9EA6-DF929625EA0E}">
        <p15:presenceInfo xmlns:p15="http://schemas.microsoft.com/office/powerpoint/2012/main" userId="S-1-5-21-1927809936-1189766144-1318725885-1826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7685"/>
    <a:srgbClr val="2A99AC"/>
    <a:srgbClr val="2A9DB0"/>
    <a:srgbClr val="31B7CD"/>
    <a:srgbClr val="258A9B"/>
    <a:srgbClr val="0D3DC3"/>
    <a:srgbClr val="B4C6FA"/>
    <a:srgbClr val="FB6666"/>
    <a:srgbClr val="FEC6C6"/>
    <a:srgbClr val="FE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25D089-E157-6AF8-9F09-FABADE2AF400}" v="506" dt="2024-02-19T20:52:56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65510" autoAdjust="0"/>
  </p:normalViewPr>
  <p:slideViewPr>
    <p:cSldViewPr snapToGrid="0">
      <p:cViewPr varScale="1">
        <p:scale>
          <a:sx n="86" d="100"/>
          <a:sy n="86" d="100"/>
        </p:scale>
        <p:origin x="780" y="7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47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nne Etzelmüller Bathen" userId="S::mariebat@uio.no::12e1a2f1-9a23-440f-ba90-49bafc652c6d" providerId="AD" clId="Web-{24EB3B6F-18DD-D559-22AF-524D2A8EBD4B}"/>
    <pc:docChg chg="addSld delSld modSld">
      <pc:chgData name="Marianne Etzelmüller Bathen" userId="S::mariebat@uio.no::12e1a2f1-9a23-440f-ba90-49bafc652c6d" providerId="AD" clId="Web-{24EB3B6F-18DD-D559-22AF-524D2A8EBD4B}" dt="2023-11-22T20:52:15.073" v="163"/>
      <pc:docMkLst>
        <pc:docMk/>
      </pc:docMkLst>
      <pc:sldChg chg="addSp delSp modSp del">
        <pc:chgData name="Marianne Etzelmüller Bathen" userId="S::mariebat@uio.no::12e1a2f1-9a23-440f-ba90-49bafc652c6d" providerId="AD" clId="Web-{24EB3B6F-18DD-D559-22AF-524D2A8EBD4B}" dt="2023-11-22T20:48:47.306" v="60"/>
        <pc:sldMkLst>
          <pc:docMk/>
          <pc:sldMk cId="936861252" sldId="351"/>
        </pc:sldMkLst>
        <pc:spChg chg="del">
          <ac:chgData name="Marianne Etzelmüller Bathen" userId="S::mariebat@uio.no::12e1a2f1-9a23-440f-ba90-49bafc652c6d" providerId="AD" clId="Web-{24EB3B6F-18DD-D559-22AF-524D2A8EBD4B}" dt="2023-11-22T20:47:42.914" v="23"/>
          <ac:spMkLst>
            <pc:docMk/>
            <pc:sldMk cId="936861252" sldId="351"/>
            <ac:spMk id="10" creationId="{67765996-D38E-A4CF-45A6-EE3FD9F4EB20}"/>
          </ac:spMkLst>
        </pc:spChg>
        <pc:spChg chg="add mod">
          <ac:chgData name="Marianne Etzelmüller Bathen" userId="S::mariebat@uio.no::12e1a2f1-9a23-440f-ba90-49bafc652c6d" providerId="AD" clId="Web-{24EB3B6F-18DD-D559-22AF-524D2A8EBD4B}" dt="2023-11-22T20:47:42.914" v="23"/>
          <ac:spMkLst>
            <pc:docMk/>
            <pc:sldMk cId="936861252" sldId="351"/>
            <ac:spMk id="19" creationId="{55171113-4CC4-728F-F3DB-8291BFF0FB7E}"/>
          </ac:spMkLst>
        </pc:spChg>
        <pc:spChg chg="add mod">
          <ac:chgData name="Marianne Etzelmüller Bathen" userId="S::mariebat@uio.no::12e1a2f1-9a23-440f-ba90-49bafc652c6d" providerId="AD" clId="Web-{24EB3B6F-18DD-D559-22AF-524D2A8EBD4B}" dt="2023-11-22T20:47:45.336" v="24"/>
          <ac:spMkLst>
            <pc:docMk/>
            <pc:sldMk cId="936861252" sldId="351"/>
            <ac:spMk id="29" creationId="{9FBA5F90-BA17-AEE3-0C01-C7C47EE6BCFF}"/>
          </ac:spMkLst>
        </pc:spChg>
        <pc:graphicFrameChg chg="del">
          <ac:chgData name="Marianne Etzelmüller Bathen" userId="S::mariebat@uio.no::12e1a2f1-9a23-440f-ba90-49bafc652c6d" providerId="AD" clId="Web-{24EB3B6F-18DD-D559-22AF-524D2A8EBD4B}" dt="2023-11-22T20:47:45.336" v="24"/>
          <ac:graphicFrameMkLst>
            <pc:docMk/>
            <pc:sldMk cId="936861252" sldId="351"/>
            <ac:graphicFrameMk id="13" creationId="{00000000-0000-0000-0000-000000000000}"/>
          </ac:graphicFrameMkLst>
        </pc:graphicFrameChg>
      </pc:sldChg>
      <pc:sldChg chg="addSp delSp modSp">
        <pc:chgData name="Marianne Etzelmüller Bathen" userId="S::mariebat@uio.no::12e1a2f1-9a23-440f-ba90-49bafc652c6d" providerId="AD" clId="Web-{24EB3B6F-18DD-D559-22AF-524D2A8EBD4B}" dt="2023-11-22T20:51:40.776" v="143" actId="1076"/>
        <pc:sldMkLst>
          <pc:docMk/>
          <pc:sldMk cId="2265221934" sldId="355"/>
        </pc:sldMkLst>
        <pc:spChg chg="mod">
          <ac:chgData name="Marianne Etzelmüller Bathen" userId="S::mariebat@uio.no::12e1a2f1-9a23-440f-ba90-49bafc652c6d" providerId="AD" clId="Web-{24EB3B6F-18DD-D559-22AF-524D2A8EBD4B}" dt="2023-11-22T20:51:40.776" v="143" actId="1076"/>
          <ac:spMkLst>
            <pc:docMk/>
            <pc:sldMk cId="2265221934" sldId="355"/>
            <ac:spMk id="3" creationId="{6415B237-17D8-9721-7370-F6EC39165AAD}"/>
          </ac:spMkLst>
        </pc:spChg>
        <pc:spChg chg="del">
          <ac:chgData name="Marianne Etzelmüller Bathen" userId="S::mariebat@uio.no::12e1a2f1-9a23-440f-ba90-49bafc652c6d" providerId="AD" clId="Web-{24EB3B6F-18DD-D559-22AF-524D2A8EBD4B}" dt="2023-11-22T20:51:15.510" v="138"/>
          <ac:spMkLst>
            <pc:docMk/>
            <pc:sldMk cId="2265221934" sldId="355"/>
            <ac:spMk id="4" creationId="{EFCEFE1D-BEB7-A8CA-4376-03A38E42AE1B}"/>
          </ac:spMkLst>
        </pc:spChg>
        <pc:spChg chg="del">
          <ac:chgData name="Marianne Etzelmüller Bathen" userId="S::mariebat@uio.no::12e1a2f1-9a23-440f-ba90-49bafc652c6d" providerId="AD" clId="Web-{24EB3B6F-18DD-D559-22AF-524D2A8EBD4B}" dt="2023-11-22T20:50:43.244" v="135"/>
          <ac:spMkLst>
            <pc:docMk/>
            <pc:sldMk cId="2265221934" sldId="355"/>
            <ac:spMk id="5" creationId="{AD81EEE7-2A10-8A39-C517-13E67B52760F}"/>
          </ac:spMkLst>
        </pc:spChg>
        <pc:picChg chg="add mod ord">
          <ac:chgData name="Marianne Etzelmüller Bathen" userId="S::mariebat@uio.no::12e1a2f1-9a23-440f-ba90-49bafc652c6d" providerId="AD" clId="Web-{24EB3B6F-18DD-D559-22AF-524D2A8EBD4B}" dt="2023-11-22T20:51:36.276" v="142" actId="14100"/>
          <ac:picMkLst>
            <pc:docMk/>
            <pc:sldMk cId="2265221934" sldId="355"/>
            <ac:picMk id="6" creationId="{F7E7E05D-275B-42F3-CC68-2DD9E9293128}"/>
          </ac:picMkLst>
        </pc:picChg>
      </pc:sldChg>
      <pc:sldChg chg="modNotes">
        <pc:chgData name="Marianne Etzelmüller Bathen" userId="S::mariebat@uio.no::12e1a2f1-9a23-440f-ba90-49bafc652c6d" providerId="AD" clId="Web-{24EB3B6F-18DD-D559-22AF-524D2A8EBD4B}" dt="2023-11-22T20:52:15.073" v="163"/>
        <pc:sldMkLst>
          <pc:docMk/>
          <pc:sldMk cId="845557360" sldId="357"/>
        </pc:sldMkLst>
      </pc:sldChg>
      <pc:sldChg chg="addSp delSp modSp">
        <pc:chgData name="Marianne Etzelmüller Bathen" userId="S::mariebat@uio.no::12e1a2f1-9a23-440f-ba90-49bafc652c6d" providerId="AD" clId="Web-{24EB3B6F-18DD-D559-22AF-524D2A8EBD4B}" dt="2023-11-22T20:45:48.147" v="4" actId="1076"/>
        <pc:sldMkLst>
          <pc:docMk/>
          <pc:sldMk cId="3932394019" sldId="358"/>
        </pc:sldMkLst>
        <pc:spChg chg="mod">
          <ac:chgData name="Marianne Etzelmüller Bathen" userId="S::mariebat@uio.no::12e1a2f1-9a23-440f-ba90-49bafc652c6d" providerId="AD" clId="Web-{24EB3B6F-18DD-D559-22AF-524D2A8EBD4B}" dt="2023-11-22T20:45:45.725" v="2" actId="20577"/>
          <ac:spMkLst>
            <pc:docMk/>
            <pc:sldMk cId="3932394019" sldId="358"/>
            <ac:spMk id="3" creationId="{6F5BD4F9-67C9-C43D-A8EB-94DAC8714A8D}"/>
          </ac:spMkLst>
        </pc:spChg>
        <pc:spChg chg="del">
          <ac:chgData name="Marianne Etzelmüller Bathen" userId="S::mariebat@uio.no::12e1a2f1-9a23-440f-ba90-49bafc652c6d" providerId="AD" clId="Web-{24EB3B6F-18DD-D559-22AF-524D2A8EBD4B}" dt="2023-11-22T20:45:45.819" v="3"/>
          <ac:spMkLst>
            <pc:docMk/>
            <pc:sldMk cId="3932394019" sldId="358"/>
            <ac:spMk id="5" creationId="{E82A27CA-3C68-4550-80BB-CA26F9208171}"/>
          </ac:spMkLst>
        </pc:spChg>
        <pc:picChg chg="add">
          <ac:chgData name="Marianne Etzelmüller Bathen" userId="S::mariebat@uio.no::12e1a2f1-9a23-440f-ba90-49bafc652c6d" providerId="AD" clId="Web-{24EB3B6F-18DD-D559-22AF-524D2A8EBD4B}" dt="2023-11-22T20:45:27.053" v="0"/>
          <ac:picMkLst>
            <pc:docMk/>
            <pc:sldMk cId="3932394019" sldId="358"/>
            <ac:picMk id="6" creationId="{629069C0-7B17-0D86-75F1-0010E28F364C}"/>
          </ac:picMkLst>
        </pc:picChg>
        <pc:picChg chg="add mod ord">
          <ac:chgData name="Marianne Etzelmüller Bathen" userId="S::mariebat@uio.no::12e1a2f1-9a23-440f-ba90-49bafc652c6d" providerId="AD" clId="Web-{24EB3B6F-18DD-D559-22AF-524D2A8EBD4B}" dt="2023-11-22T20:45:48.147" v="4" actId="1076"/>
          <ac:picMkLst>
            <pc:docMk/>
            <pc:sldMk cId="3932394019" sldId="358"/>
            <ac:picMk id="7" creationId="{8B94DD73-A622-9AD1-57BE-DACC74999D16}"/>
          </ac:picMkLst>
        </pc:picChg>
      </pc:sldChg>
      <pc:sldChg chg="addSp modSp new">
        <pc:chgData name="Marianne Etzelmüller Bathen" userId="S::mariebat@uio.no::12e1a2f1-9a23-440f-ba90-49bafc652c6d" providerId="AD" clId="Web-{24EB3B6F-18DD-D559-22AF-524D2A8EBD4B}" dt="2023-11-22T20:47:26.180" v="21" actId="14100"/>
        <pc:sldMkLst>
          <pc:docMk/>
          <pc:sldMk cId="891437918" sldId="359"/>
        </pc:sldMkLst>
        <pc:spChg chg="mod">
          <ac:chgData name="Marianne Etzelmüller Bathen" userId="S::mariebat@uio.no::12e1a2f1-9a23-440f-ba90-49bafc652c6d" providerId="AD" clId="Web-{24EB3B6F-18DD-D559-22AF-524D2A8EBD4B}" dt="2023-11-22T20:46:52.773" v="17" actId="20577"/>
          <ac:spMkLst>
            <pc:docMk/>
            <pc:sldMk cId="891437918" sldId="359"/>
            <ac:spMk id="3" creationId="{7EEEA5BC-54C8-FA64-F634-8F0929C949B8}"/>
          </ac:spMkLst>
        </pc:spChg>
        <pc:spChg chg="add">
          <ac:chgData name="Marianne Etzelmüller Bathen" userId="S::mariebat@uio.no::12e1a2f1-9a23-440f-ba90-49bafc652c6d" providerId="AD" clId="Web-{24EB3B6F-18DD-D559-22AF-524D2A8EBD4B}" dt="2023-11-22T20:47:15.758" v="19"/>
          <ac:spMkLst>
            <pc:docMk/>
            <pc:sldMk cId="891437918" sldId="359"/>
            <ac:spMk id="23" creationId="{485ACA90-4DDF-BAEE-90DB-E88008E4C7B6}"/>
          </ac:spMkLst>
        </pc:spChg>
        <pc:spChg chg="add">
          <ac:chgData name="Marianne Etzelmüller Bathen" userId="S::mariebat@uio.no::12e1a2f1-9a23-440f-ba90-49bafc652c6d" providerId="AD" clId="Web-{24EB3B6F-18DD-D559-22AF-524D2A8EBD4B}" dt="2023-11-22T20:47:15.758" v="19"/>
          <ac:spMkLst>
            <pc:docMk/>
            <pc:sldMk cId="891437918" sldId="359"/>
            <ac:spMk id="24" creationId="{46E90123-EAB6-71B0-6012-F7AA7FEBC449}"/>
          </ac:spMkLst>
        </pc:spChg>
        <pc:spChg chg="add">
          <ac:chgData name="Marianne Etzelmüller Bathen" userId="S::mariebat@uio.no::12e1a2f1-9a23-440f-ba90-49bafc652c6d" providerId="AD" clId="Web-{24EB3B6F-18DD-D559-22AF-524D2A8EBD4B}" dt="2023-11-22T20:47:15.758" v="19"/>
          <ac:spMkLst>
            <pc:docMk/>
            <pc:sldMk cId="891437918" sldId="359"/>
            <ac:spMk id="25" creationId="{D9379055-17CC-C11A-BCA2-2D40065DB201}"/>
          </ac:spMkLst>
        </pc:spChg>
        <pc:spChg chg="add">
          <ac:chgData name="Marianne Etzelmüller Bathen" userId="S::mariebat@uio.no::12e1a2f1-9a23-440f-ba90-49bafc652c6d" providerId="AD" clId="Web-{24EB3B6F-18DD-D559-22AF-524D2A8EBD4B}" dt="2023-11-22T20:47:15.758" v="19"/>
          <ac:spMkLst>
            <pc:docMk/>
            <pc:sldMk cId="891437918" sldId="359"/>
            <ac:spMk id="26" creationId="{FC66FDC2-8188-D6E9-4DEB-CE5AF76C8585}"/>
          </ac:spMkLst>
        </pc:spChg>
        <pc:spChg chg="add">
          <ac:chgData name="Marianne Etzelmüller Bathen" userId="S::mariebat@uio.no::12e1a2f1-9a23-440f-ba90-49bafc652c6d" providerId="AD" clId="Web-{24EB3B6F-18DD-D559-22AF-524D2A8EBD4B}" dt="2023-11-22T20:47:15.758" v="19"/>
          <ac:spMkLst>
            <pc:docMk/>
            <pc:sldMk cId="891437918" sldId="359"/>
            <ac:spMk id="27" creationId="{BF29D8C0-1E4A-4641-1E21-BA2E54837733}"/>
          </ac:spMkLst>
        </pc:spChg>
        <pc:spChg chg="add">
          <ac:chgData name="Marianne Etzelmüller Bathen" userId="S::mariebat@uio.no::12e1a2f1-9a23-440f-ba90-49bafc652c6d" providerId="AD" clId="Web-{24EB3B6F-18DD-D559-22AF-524D2A8EBD4B}" dt="2023-11-22T20:47:15.758" v="19"/>
          <ac:spMkLst>
            <pc:docMk/>
            <pc:sldMk cId="891437918" sldId="359"/>
            <ac:spMk id="28" creationId="{D7CB30CC-A477-0790-8D28-99AE3E16E637}"/>
          </ac:spMkLst>
        </pc:spChg>
        <pc:spChg chg="add">
          <ac:chgData name="Marianne Etzelmüller Bathen" userId="S::mariebat@uio.no::12e1a2f1-9a23-440f-ba90-49bafc652c6d" providerId="AD" clId="Web-{24EB3B6F-18DD-D559-22AF-524D2A8EBD4B}" dt="2023-11-22T20:47:15.758" v="19"/>
          <ac:spMkLst>
            <pc:docMk/>
            <pc:sldMk cId="891437918" sldId="359"/>
            <ac:spMk id="29" creationId="{FC503AF7-384B-57DE-9CAD-44239B477CB5}"/>
          </ac:spMkLst>
        </pc:spChg>
        <pc:spChg chg="add">
          <ac:chgData name="Marianne Etzelmüller Bathen" userId="S::mariebat@uio.no::12e1a2f1-9a23-440f-ba90-49bafc652c6d" providerId="AD" clId="Web-{24EB3B6F-18DD-D559-22AF-524D2A8EBD4B}" dt="2023-11-22T20:47:15.758" v="19"/>
          <ac:spMkLst>
            <pc:docMk/>
            <pc:sldMk cId="891437918" sldId="359"/>
            <ac:spMk id="30" creationId="{C44EAE5D-3B21-27AD-972B-AE9E525DF885}"/>
          </ac:spMkLst>
        </pc:spChg>
        <pc:spChg chg="add">
          <ac:chgData name="Marianne Etzelmüller Bathen" userId="S::mariebat@uio.no::12e1a2f1-9a23-440f-ba90-49bafc652c6d" providerId="AD" clId="Web-{24EB3B6F-18DD-D559-22AF-524D2A8EBD4B}" dt="2023-11-22T20:47:15.758" v="19"/>
          <ac:spMkLst>
            <pc:docMk/>
            <pc:sldMk cId="891437918" sldId="359"/>
            <ac:spMk id="31" creationId="{95824D18-AC26-0571-75AD-E94EB544B140}"/>
          </ac:spMkLst>
        </pc:spChg>
        <pc:spChg chg="add">
          <ac:chgData name="Marianne Etzelmüller Bathen" userId="S::mariebat@uio.no::12e1a2f1-9a23-440f-ba90-49bafc652c6d" providerId="AD" clId="Web-{24EB3B6F-18DD-D559-22AF-524D2A8EBD4B}" dt="2023-11-22T20:47:15.758" v="19"/>
          <ac:spMkLst>
            <pc:docMk/>
            <pc:sldMk cId="891437918" sldId="359"/>
            <ac:spMk id="32" creationId="{D39A3146-2640-759C-AF6E-60EC3AAB1A83}"/>
          </ac:spMkLst>
        </pc:spChg>
        <pc:grpChg chg="add mod">
          <ac:chgData name="Marianne Etzelmüller Bathen" userId="S::mariebat@uio.no::12e1a2f1-9a23-440f-ba90-49bafc652c6d" providerId="AD" clId="Web-{24EB3B6F-18DD-D559-22AF-524D2A8EBD4B}" dt="2023-11-22T20:47:26.180" v="21" actId="14100"/>
          <ac:grpSpMkLst>
            <pc:docMk/>
            <pc:sldMk cId="891437918" sldId="359"/>
            <ac:grpSpMk id="22" creationId="{D37E8E20-15B6-AB35-1091-08A6E2103333}"/>
          </ac:grpSpMkLst>
        </pc:grpChg>
        <pc:graphicFrameChg chg="add">
          <ac:chgData name="Marianne Etzelmüller Bathen" userId="S::mariebat@uio.no::12e1a2f1-9a23-440f-ba90-49bafc652c6d" providerId="AD" clId="Web-{24EB3B6F-18DD-D559-22AF-524D2A8EBD4B}" dt="2023-11-22T20:46:53.117" v="18"/>
          <ac:graphicFrameMkLst>
            <pc:docMk/>
            <pc:sldMk cId="891437918" sldId="359"/>
            <ac:graphicFrameMk id="6" creationId="{D642C8DD-2C6E-3B31-418D-BB83427CC378}"/>
          </ac:graphicFrameMkLst>
        </pc:graphicFrameChg>
        <pc:picChg chg="add">
          <ac:chgData name="Marianne Etzelmüller Bathen" userId="S::mariebat@uio.no::12e1a2f1-9a23-440f-ba90-49bafc652c6d" providerId="AD" clId="Web-{24EB3B6F-18DD-D559-22AF-524D2A8EBD4B}" dt="2023-11-22T20:46:53.117" v="18"/>
          <ac:picMkLst>
            <pc:docMk/>
            <pc:sldMk cId="891437918" sldId="359"/>
            <ac:picMk id="7" creationId="{86C238EE-1915-02B1-489B-376689FA26CC}"/>
          </ac:picMkLst>
        </pc:picChg>
        <pc:picChg chg="add">
          <ac:chgData name="Marianne Etzelmüller Bathen" userId="S::mariebat@uio.no::12e1a2f1-9a23-440f-ba90-49bafc652c6d" providerId="AD" clId="Web-{24EB3B6F-18DD-D559-22AF-524D2A8EBD4B}" dt="2023-11-22T20:46:53.117" v="18"/>
          <ac:picMkLst>
            <pc:docMk/>
            <pc:sldMk cId="891437918" sldId="359"/>
            <ac:picMk id="8" creationId="{B3090B48-899E-F8DC-8F9E-BEB9CF746F81}"/>
          </ac:picMkLst>
        </pc:picChg>
        <pc:picChg chg="add">
          <ac:chgData name="Marianne Etzelmüller Bathen" userId="S::mariebat@uio.no::12e1a2f1-9a23-440f-ba90-49bafc652c6d" providerId="AD" clId="Web-{24EB3B6F-18DD-D559-22AF-524D2A8EBD4B}" dt="2023-11-22T20:46:53.117" v="18"/>
          <ac:picMkLst>
            <pc:docMk/>
            <pc:sldMk cId="891437918" sldId="359"/>
            <ac:picMk id="9" creationId="{E547F90E-5287-B5DC-D8A4-F73E19E8CA0C}"/>
          </ac:picMkLst>
        </pc:picChg>
        <pc:picChg chg="add">
          <ac:chgData name="Marianne Etzelmüller Bathen" userId="S::mariebat@uio.no::12e1a2f1-9a23-440f-ba90-49bafc652c6d" providerId="AD" clId="Web-{24EB3B6F-18DD-D559-22AF-524D2A8EBD4B}" dt="2023-11-22T20:46:53.117" v="18"/>
          <ac:picMkLst>
            <pc:docMk/>
            <pc:sldMk cId="891437918" sldId="359"/>
            <ac:picMk id="10" creationId="{986E546A-79E7-7E50-FA81-269FE94704AF}"/>
          </ac:picMkLst>
        </pc:picChg>
        <pc:picChg chg="add">
          <ac:chgData name="Marianne Etzelmüller Bathen" userId="S::mariebat@uio.no::12e1a2f1-9a23-440f-ba90-49bafc652c6d" providerId="AD" clId="Web-{24EB3B6F-18DD-D559-22AF-524D2A8EBD4B}" dt="2023-11-22T20:46:53.117" v="18"/>
          <ac:picMkLst>
            <pc:docMk/>
            <pc:sldMk cId="891437918" sldId="359"/>
            <ac:picMk id="11" creationId="{3F6FFD34-3434-0D87-16B7-C7E77535747E}"/>
          </ac:picMkLst>
        </pc:picChg>
        <pc:picChg chg="add">
          <ac:chgData name="Marianne Etzelmüller Bathen" userId="S::mariebat@uio.no::12e1a2f1-9a23-440f-ba90-49bafc652c6d" providerId="AD" clId="Web-{24EB3B6F-18DD-D559-22AF-524D2A8EBD4B}" dt="2023-11-22T20:47:15.758" v="19"/>
          <ac:picMkLst>
            <pc:docMk/>
            <pc:sldMk cId="891437918" sldId="359"/>
            <ac:picMk id="19" creationId="{1B98FC74-55A3-BA38-6D5B-1096C65710AF}"/>
          </ac:picMkLst>
        </pc:picChg>
        <pc:picChg chg="add">
          <ac:chgData name="Marianne Etzelmüller Bathen" userId="S::mariebat@uio.no::12e1a2f1-9a23-440f-ba90-49bafc652c6d" providerId="AD" clId="Web-{24EB3B6F-18DD-D559-22AF-524D2A8EBD4B}" dt="2023-11-22T20:47:15.758" v="19"/>
          <ac:picMkLst>
            <pc:docMk/>
            <pc:sldMk cId="891437918" sldId="359"/>
            <ac:picMk id="20" creationId="{FFCEC5BE-A047-FCD5-40EC-6AD916F1B3EA}"/>
          </ac:picMkLst>
        </pc:picChg>
        <pc:picChg chg="add">
          <ac:chgData name="Marianne Etzelmüller Bathen" userId="S::mariebat@uio.no::12e1a2f1-9a23-440f-ba90-49bafc652c6d" providerId="AD" clId="Web-{24EB3B6F-18DD-D559-22AF-524D2A8EBD4B}" dt="2023-11-22T20:47:15.758" v="19"/>
          <ac:picMkLst>
            <pc:docMk/>
            <pc:sldMk cId="891437918" sldId="359"/>
            <ac:picMk id="21" creationId="{9199D21C-DC56-A4B0-9F48-2194959D7131}"/>
          </ac:picMkLst>
        </pc:picChg>
      </pc:sldChg>
      <pc:sldChg chg="addSp delSp modSp new modNotes">
        <pc:chgData name="Marianne Etzelmüller Bathen" userId="S::mariebat@uio.no::12e1a2f1-9a23-440f-ba90-49bafc652c6d" providerId="AD" clId="Web-{24EB3B6F-18DD-D559-22AF-524D2A8EBD4B}" dt="2023-11-22T20:50:09.166" v="134"/>
        <pc:sldMkLst>
          <pc:docMk/>
          <pc:sldMk cId="1596788307" sldId="360"/>
        </pc:sldMkLst>
        <pc:spChg chg="mod">
          <ac:chgData name="Marianne Etzelmüller Bathen" userId="S::mariebat@uio.no::12e1a2f1-9a23-440f-ba90-49bafc652c6d" providerId="AD" clId="Web-{24EB3B6F-18DD-D559-22AF-524D2A8EBD4B}" dt="2023-11-22T20:47:55.664" v="34" actId="20577"/>
          <ac:spMkLst>
            <pc:docMk/>
            <pc:sldMk cId="1596788307" sldId="360"/>
            <ac:spMk id="3" creationId="{D236F444-EB14-E038-723F-CBC077CC1F49}"/>
          </ac:spMkLst>
        </pc:spChg>
        <pc:spChg chg="mod">
          <ac:chgData name="Marianne Etzelmüller Bathen" userId="S::mariebat@uio.no::12e1a2f1-9a23-440f-ba90-49bafc652c6d" providerId="AD" clId="Web-{24EB3B6F-18DD-D559-22AF-524D2A8EBD4B}" dt="2023-11-22T20:48:28.165" v="51" actId="20577"/>
          <ac:spMkLst>
            <pc:docMk/>
            <pc:sldMk cId="1596788307" sldId="360"/>
            <ac:spMk id="4" creationId="{FC703188-BCDC-11E4-B428-7B6C7974080F}"/>
          </ac:spMkLst>
        </pc:spChg>
        <pc:spChg chg="del">
          <ac:chgData name="Marianne Etzelmüller Bathen" userId="S::mariebat@uio.no::12e1a2f1-9a23-440f-ba90-49bafc652c6d" providerId="AD" clId="Web-{24EB3B6F-18DD-D559-22AF-524D2A8EBD4B}" dt="2023-11-22T20:48:42.993" v="58"/>
          <ac:spMkLst>
            <pc:docMk/>
            <pc:sldMk cId="1596788307" sldId="360"/>
            <ac:spMk id="5" creationId="{AFFCB42A-0C58-EDFC-000D-E8BF3E250E4D}"/>
          </ac:spMkLst>
        </pc:spChg>
        <pc:picChg chg="add mod">
          <ac:chgData name="Marianne Etzelmüller Bathen" userId="S::mariebat@uio.no::12e1a2f1-9a23-440f-ba90-49bafc652c6d" providerId="AD" clId="Web-{24EB3B6F-18DD-D559-22AF-524D2A8EBD4B}" dt="2023-11-22T20:48:45.009" v="59" actId="1076"/>
          <ac:picMkLst>
            <pc:docMk/>
            <pc:sldMk cId="1596788307" sldId="360"/>
            <ac:picMk id="7" creationId="{83774F74-B2DA-DA39-6FB2-46AABA343825}"/>
          </ac:picMkLst>
        </pc:picChg>
        <pc:picChg chg="add mod">
          <ac:chgData name="Marianne Etzelmüller Bathen" userId="S::mariebat@uio.no::12e1a2f1-9a23-440f-ba90-49bafc652c6d" providerId="AD" clId="Web-{24EB3B6F-18DD-D559-22AF-524D2A8EBD4B}" dt="2023-11-22T20:48:41.180" v="57" actId="1076"/>
          <ac:picMkLst>
            <pc:docMk/>
            <pc:sldMk cId="1596788307" sldId="360"/>
            <ac:picMk id="9" creationId="{40E109F6-611C-2B60-4908-AD8CBA12E633}"/>
          </ac:picMkLst>
        </pc:picChg>
      </pc:sldChg>
      <pc:sldChg chg="modSp new">
        <pc:chgData name="Marianne Etzelmüller Bathen" userId="S::mariebat@uio.no::12e1a2f1-9a23-440f-ba90-49bafc652c6d" providerId="AD" clId="Web-{24EB3B6F-18DD-D559-22AF-524D2A8EBD4B}" dt="2023-11-22T20:49:01.493" v="68" actId="20577"/>
        <pc:sldMkLst>
          <pc:docMk/>
          <pc:sldMk cId="3982998940" sldId="361"/>
        </pc:sldMkLst>
        <pc:spChg chg="mod">
          <ac:chgData name="Marianne Etzelmüller Bathen" userId="S::mariebat@uio.no::12e1a2f1-9a23-440f-ba90-49bafc652c6d" providerId="AD" clId="Web-{24EB3B6F-18DD-D559-22AF-524D2A8EBD4B}" dt="2023-11-22T20:49:01.493" v="68" actId="20577"/>
          <ac:spMkLst>
            <pc:docMk/>
            <pc:sldMk cId="3982998940" sldId="361"/>
            <ac:spMk id="3" creationId="{3DBB0DF4-73E4-AF72-E5DF-EE8BA58426F6}"/>
          </ac:spMkLst>
        </pc:spChg>
      </pc:sldChg>
      <pc:sldChg chg="modSp new">
        <pc:chgData name="Marianne Etzelmüller Bathen" userId="S::mariebat@uio.no::12e1a2f1-9a23-440f-ba90-49bafc652c6d" providerId="AD" clId="Web-{24EB3B6F-18DD-D559-22AF-524D2A8EBD4B}" dt="2023-11-22T20:49:11.634" v="80" actId="20577"/>
        <pc:sldMkLst>
          <pc:docMk/>
          <pc:sldMk cId="2809272721" sldId="362"/>
        </pc:sldMkLst>
        <pc:spChg chg="mod">
          <ac:chgData name="Marianne Etzelmüller Bathen" userId="S::mariebat@uio.no::12e1a2f1-9a23-440f-ba90-49bafc652c6d" providerId="AD" clId="Web-{24EB3B6F-18DD-D559-22AF-524D2A8EBD4B}" dt="2023-11-22T20:49:11.634" v="80" actId="20577"/>
          <ac:spMkLst>
            <pc:docMk/>
            <pc:sldMk cId="2809272721" sldId="362"/>
            <ac:spMk id="3" creationId="{C57B80B4-14FD-531C-BE96-070820BEECA4}"/>
          </ac:spMkLst>
        </pc:spChg>
      </pc:sldChg>
    </pc:docChg>
  </pc:docChgLst>
  <pc:docChgLst>
    <pc:chgData name="Bathen  Marianne" userId="40032b85-13f4-4a3d-a3f5-3dc67848b475" providerId="ADAL" clId="{4E76BC83-81EE-450C-A630-E4391F4FF486}"/>
    <pc:docChg chg="undo redo custSel addSld delSld modSld sldOrd">
      <pc:chgData name="Bathen  Marianne" userId="40032b85-13f4-4a3d-a3f5-3dc67848b475" providerId="ADAL" clId="{4E76BC83-81EE-450C-A630-E4391F4FF486}" dt="2023-09-12T13:25:14.448" v="34610" actId="14100"/>
      <pc:docMkLst>
        <pc:docMk/>
      </pc:docMkLst>
      <pc:sldChg chg="addSp delSp modSp del mod setBg modClrScheme chgLayout">
        <pc:chgData name="Bathen  Marianne" userId="40032b85-13f4-4a3d-a3f5-3dc67848b475" providerId="ADAL" clId="{4E76BC83-81EE-450C-A630-E4391F4FF486}" dt="2023-09-05T09:36:40.235" v="407" actId="47"/>
        <pc:sldMkLst>
          <pc:docMk/>
          <pc:sldMk cId="2701763647" sldId="257"/>
        </pc:sldMkLst>
        <pc:spChg chg="add del mod ord">
          <ac:chgData name="Bathen  Marianne" userId="40032b85-13f4-4a3d-a3f5-3dc67848b475" providerId="ADAL" clId="{4E76BC83-81EE-450C-A630-E4391F4FF486}" dt="2023-09-05T09:36:27.012" v="404" actId="700"/>
          <ac:spMkLst>
            <pc:docMk/>
            <pc:sldMk cId="2701763647" sldId="257"/>
            <ac:spMk id="2" creationId="{5971D7D9-1281-3710-1D80-22C93DC0F130}"/>
          </ac:spMkLst>
        </pc:spChg>
        <pc:spChg chg="del">
          <ac:chgData name="Bathen  Marianne" userId="40032b85-13f4-4a3d-a3f5-3dc67848b475" providerId="ADAL" clId="{4E76BC83-81EE-450C-A630-E4391F4FF486}" dt="2023-09-05T09:29:45.209" v="2" actId="700"/>
          <ac:spMkLst>
            <pc:docMk/>
            <pc:sldMk cId="2701763647" sldId="257"/>
            <ac:spMk id="3" creationId="{00000000-0000-0000-0000-000000000000}"/>
          </ac:spMkLst>
        </pc:spChg>
        <pc:spChg chg="add del mod ord">
          <ac:chgData name="Bathen  Marianne" userId="40032b85-13f4-4a3d-a3f5-3dc67848b475" providerId="ADAL" clId="{4E76BC83-81EE-450C-A630-E4391F4FF486}" dt="2023-09-05T09:36:27.012" v="404" actId="700"/>
          <ac:spMkLst>
            <pc:docMk/>
            <pc:sldMk cId="2701763647" sldId="257"/>
            <ac:spMk id="4" creationId="{8C503E08-FB76-CC64-91AC-355CF59D88F0}"/>
          </ac:spMkLst>
        </pc:spChg>
        <pc:spChg chg="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5" creationId="{00000000-0000-0000-0000-000000000000}"/>
          </ac:spMkLst>
        </pc:spChg>
        <pc:spChg chg="add del mod ord">
          <ac:chgData name="Bathen  Marianne" userId="40032b85-13f4-4a3d-a3f5-3dc67848b475" providerId="ADAL" clId="{4E76BC83-81EE-450C-A630-E4391F4FF486}" dt="2023-09-05T09:36:27.012" v="404" actId="700"/>
          <ac:spMkLst>
            <pc:docMk/>
            <pc:sldMk cId="2701763647" sldId="257"/>
            <ac:spMk id="6" creationId="{6D734BC1-13CF-3FA3-FB4C-8A8496487459}"/>
          </ac:spMkLst>
        </pc:spChg>
        <pc:spChg chg="add del mod ord">
          <ac:chgData name="Bathen  Marianne" userId="40032b85-13f4-4a3d-a3f5-3dc67848b475" providerId="ADAL" clId="{4E76BC83-81EE-450C-A630-E4391F4FF486}" dt="2023-09-05T09:36:27.012" v="404" actId="700"/>
          <ac:spMkLst>
            <pc:docMk/>
            <pc:sldMk cId="2701763647" sldId="257"/>
            <ac:spMk id="7" creationId="{F1DD47B9-49B9-2A65-AB20-4D3EFEDAC63E}"/>
          </ac:spMkLst>
        </pc:spChg>
        <pc:spChg chg="add del mod ord">
          <ac:chgData name="Bathen  Marianne" userId="40032b85-13f4-4a3d-a3f5-3dc67848b475" providerId="ADAL" clId="{4E76BC83-81EE-450C-A630-E4391F4FF486}" dt="2023-09-05T09:36:27.012" v="404" actId="700"/>
          <ac:spMkLst>
            <pc:docMk/>
            <pc:sldMk cId="2701763647" sldId="257"/>
            <ac:spMk id="8" creationId="{2E5F2679-1B83-76CA-AE3E-7D0D6FF941A3}"/>
          </ac:spMkLst>
        </pc:spChg>
        <pc:spChg chg="add del mod ord">
          <ac:chgData name="Bathen  Marianne" userId="40032b85-13f4-4a3d-a3f5-3dc67848b475" providerId="ADAL" clId="{4E76BC83-81EE-450C-A630-E4391F4FF486}" dt="2023-09-05T09:36:27.012" v="404" actId="700"/>
          <ac:spMkLst>
            <pc:docMk/>
            <pc:sldMk cId="2701763647" sldId="257"/>
            <ac:spMk id="9" creationId="{99D79F8F-21EE-9FCC-FA5A-38EFF8983CD0}"/>
          </ac:spMkLst>
        </pc:spChg>
        <pc:spChg chg="add del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10" creationId="{CDBAADA1-C53E-1249-F024-1E95BD1842C7}"/>
          </ac:spMkLst>
        </pc:spChg>
        <pc:spChg chg="add del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12" creationId="{807E267B-F0AB-2517-E379-64E1597F8C06}"/>
          </ac:spMkLst>
        </pc:spChg>
        <pc:spChg chg="add del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14" creationId="{25416142-F76C-BE37-ACE2-FFF65D41CEBF}"/>
          </ac:spMkLst>
        </pc:spChg>
        <pc:spChg chg="add del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15" creationId="{83EC3E4E-79EC-84A0-A097-D33A5F72E17E}"/>
          </ac:spMkLst>
        </pc:spChg>
        <pc:spChg chg="mod">
          <ac:chgData name="Bathen  Marianne" userId="40032b85-13f4-4a3d-a3f5-3dc67848b475" providerId="ADAL" clId="{4E76BC83-81EE-450C-A630-E4391F4FF486}" dt="2023-09-05T09:29:41.666" v="1"/>
          <ac:spMkLst>
            <pc:docMk/>
            <pc:sldMk cId="2701763647" sldId="257"/>
            <ac:spMk id="16" creationId="{C2DC1042-B55A-9E38-CDB0-CAD8CD071C9B}"/>
          </ac:spMkLst>
        </pc:spChg>
        <pc:spChg chg="add del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17" creationId="{051B6854-B553-BD5B-F552-E951F45B4D84}"/>
          </ac:spMkLst>
        </pc:spChg>
        <pc:spChg chg="add del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19" creationId="{61AE5290-69F3-BE19-5988-8E0C8B1D3149}"/>
          </ac:spMkLst>
        </pc:spChg>
        <pc:spChg chg="add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20" creationId="{3218F439-4E36-2667-D3EB-B3ABC914AC14}"/>
          </ac:spMkLst>
        </pc:spChg>
        <pc:spChg chg="add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21" creationId="{F4CFFA4F-86F6-DEAA-318A-08686778652E}"/>
          </ac:spMkLst>
        </pc:spChg>
        <pc:spChg chg="add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22" creationId="{4208DC57-0786-F128-8BF8-012D58B0987C}"/>
          </ac:spMkLst>
        </pc:spChg>
        <pc:spChg chg="add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23" creationId="{097B25E3-62F0-A059-4633-77273E73543A}"/>
          </ac:spMkLst>
        </pc:spChg>
        <pc:spChg chg="add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24" creationId="{13D36EC5-352D-C328-C070-168E13018BB3}"/>
          </ac:spMkLst>
        </pc:spChg>
        <pc:spChg chg="add mod ord">
          <ac:chgData name="Bathen  Marianne" userId="40032b85-13f4-4a3d-a3f5-3dc67848b475" providerId="ADAL" clId="{4E76BC83-81EE-450C-A630-E4391F4FF486}" dt="2023-09-05T09:36:30.833" v="405" actId="700"/>
          <ac:spMkLst>
            <pc:docMk/>
            <pc:sldMk cId="2701763647" sldId="257"/>
            <ac:spMk id="25" creationId="{5CD755D2-EEE8-CB42-41E0-94961E5A4FB2}"/>
          </ac:spMkLst>
        </pc:spChg>
      </pc:sldChg>
      <pc:sldChg chg="del">
        <pc:chgData name="Bathen  Marianne" userId="40032b85-13f4-4a3d-a3f5-3dc67848b475" providerId="ADAL" clId="{4E76BC83-81EE-450C-A630-E4391F4FF486}" dt="2023-09-05T09:43:07.638" v="464" actId="47"/>
        <pc:sldMkLst>
          <pc:docMk/>
          <pc:sldMk cId="846065747" sldId="258"/>
        </pc:sldMkLst>
      </pc:sldChg>
      <pc:sldChg chg="del">
        <pc:chgData name="Bathen  Marianne" userId="40032b85-13f4-4a3d-a3f5-3dc67848b475" providerId="ADAL" clId="{4E76BC83-81EE-450C-A630-E4391F4FF486}" dt="2023-09-05T09:43:07.591" v="462" actId="47"/>
        <pc:sldMkLst>
          <pc:docMk/>
          <pc:sldMk cId="3579356880" sldId="259"/>
        </pc:sldMkLst>
      </pc:sldChg>
      <pc:sldChg chg="del">
        <pc:chgData name="Bathen  Marianne" userId="40032b85-13f4-4a3d-a3f5-3dc67848b475" providerId="ADAL" clId="{4E76BC83-81EE-450C-A630-E4391F4FF486}" dt="2023-09-05T09:43:07.102" v="461" actId="47"/>
        <pc:sldMkLst>
          <pc:docMk/>
          <pc:sldMk cId="1830428176" sldId="260"/>
        </pc:sldMkLst>
      </pc:sldChg>
      <pc:sldChg chg="del">
        <pc:chgData name="Bathen  Marianne" userId="40032b85-13f4-4a3d-a3f5-3dc67848b475" providerId="ADAL" clId="{4E76BC83-81EE-450C-A630-E4391F4FF486}" dt="2023-09-05T09:43:07.754" v="465" actId="47"/>
        <pc:sldMkLst>
          <pc:docMk/>
          <pc:sldMk cId="4048201336" sldId="261"/>
        </pc:sldMkLst>
      </pc:sldChg>
      <pc:sldChg chg="del">
        <pc:chgData name="Bathen  Marianne" userId="40032b85-13f4-4a3d-a3f5-3dc67848b475" providerId="ADAL" clId="{4E76BC83-81EE-450C-A630-E4391F4FF486}" dt="2023-09-05T09:43:07.834" v="466" actId="47"/>
        <pc:sldMkLst>
          <pc:docMk/>
          <pc:sldMk cId="3767304855" sldId="262"/>
        </pc:sldMkLst>
      </pc:sldChg>
      <pc:sldChg chg="del">
        <pc:chgData name="Bathen  Marianne" userId="40032b85-13f4-4a3d-a3f5-3dc67848b475" providerId="ADAL" clId="{4E76BC83-81EE-450C-A630-E4391F4FF486}" dt="2023-09-05T09:43:08.276" v="468" actId="47"/>
        <pc:sldMkLst>
          <pc:docMk/>
          <pc:sldMk cId="2920322457" sldId="264"/>
        </pc:sldMkLst>
      </pc:sldChg>
      <pc:sldChg chg="del">
        <pc:chgData name="Bathen  Marianne" userId="40032b85-13f4-4a3d-a3f5-3dc67848b475" providerId="ADAL" clId="{4E76BC83-81EE-450C-A630-E4391F4FF486}" dt="2023-09-05T09:43:08.886" v="470" actId="47"/>
        <pc:sldMkLst>
          <pc:docMk/>
          <pc:sldMk cId="3991307518" sldId="265"/>
        </pc:sldMkLst>
      </pc:sldChg>
      <pc:sldChg chg="del">
        <pc:chgData name="Bathen  Marianne" userId="40032b85-13f4-4a3d-a3f5-3dc67848b475" providerId="ADAL" clId="{4E76BC83-81EE-450C-A630-E4391F4FF486}" dt="2023-09-05T09:43:09.157" v="472" actId="47"/>
        <pc:sldMkLst>
          <pc:docMk/>
          <pc:sldMk cId="3855230869" sldId="266"/>
        </pc:sldMkLst>
      </pc:sldChg>
      <pc:sldChg chg="del">
        <pc:chgData name="Bathen  Marianne" userId="40032b85-13f4-4a3d-a3f5-3dc67848b475" providerId="ADAL" clId="{4E76BC83-81EE-450C-A630-E4391F4FF486}" dt="2023-09-05T09:43:10.100" v="474" actId="47"/>
        <pc:sldMkLst>
          <pc:docMk/>
          <pc:sldMk cId="683063791" sldId="271"/>
        </pc:sldMkLst>
      </pc:sldChg>
      <pc:sldChg chg="del">
        <pc:chgData name="Bathen  Marianne" userId="40032b85-13f4-4a3d-a3f5-3dc67848b475" providerId="ADAL" clId="{4E76BC83-81EE-450C-A630-E4391F4FF486}" dt="2023-09-05T09:43:08.657" v="469" actId="47"/>
        <pc:sldMkLst>
          <pc:docMk/>
          <pc:sldMk cId="2041724250" sldId="272"/>
        </pc:sldMkLst>
      </pc:sldChg>
      <pc:sldChg chg="del">
        <pc:chgData name="Bathen  Marianne" userId="40032b85-13f4-4a3d-a3f5-3dc67848b475" providerId="ADAL" clId="{4E76BC83-81EE-450C-A630-E4391F4FF486}" dt="2023-09-05T09:43:09.002" v="471" actId="47"/>
        <pc:sldMkLst>
          <pc:docMk/>
          <pc:sldMk cId="1314628256" sldId="274"/>
        </pc:sldMkLst>
      </pc:sldChg>
      <pc:sldChg chg="del">
        <pc:chgData name="Bathen  Marianne" userId="40032b85-13f4-4a3d-a3f5-3dc67848b475" providerId="ADAL" clId="{4E76BC83-81EE-450C-A630-E4391F4FF486}" dt="2023-09-05T09:43:09.305" v="473" actId="47"/>
        <pc:sldMkLst>
          <pc:docMk/>
          <pc:sldMk cId="641661266" sldId="275"/>
        </pc:sldMkLst>
      </pc:sldChg>
      <pc:sldChg chg="del">
        <pc:chgData name="Bathen  Marianne" userId="40032b85-13f4-4a3d-a3f5-3dc67848b475" providerId="ADAL" clId="{4E76BC83-81EE-450C-A630-E4391F4FF486}" dt="2023-09-05T09:43:08.017" v="467" actId="47"/>
        <pc:sldMkLst>
          <pc:docMk/>
          <pc:sldMk cId="3624313965" sldId="276"/>
        </pc:sldMkLst>
      </pc:sldChg>
      <pc:sldChg chg="del">
        <pc:chgData name="Bathen  Marianne" userId="40032b85-13f4-4a3d-a3f5-3dc67848b475" providerId="ADAL" clId="{4E76BC83-81EE-450C-A630-E4391F4FF486}" dt="2023-09-05T09:43:07.615" v="463" actId="47"/>
        <pc:sldMkLst>
          <pc:docMk/>
          <pc:sldMk cId="1134011437" sldId="277"/>
        </pc:sldMkLst>
      </pc:sldChg>
      <pc:sldChg chg="modSp del mod modClrScheme chgLayout">
        <pc:chgData name="Bathen  Marianne" userId="40032b85-13f4-4a3d-a3f5-3dc67848b475" providerId="ADAL" clId="{4E76BC83-81EE-450C-A630-E4391F4FF486}" dt="2023-09-05T09:43:21.315" v="476" actId="47"/>
        <pc:sldMkLst>
          <pc:docMk/>
          <pc:sldMk cId="2110244578" sldId="278"/>
        </pc:sldMkLst>
        <pc:spChg chg="mod ord">
          <ac:chgData name="Bathen  Marianne" userId="40032b85-13f4-4a3d-a3f5-3dc67848b475" providerId="ADAL" clId="{4E76BC83-81EE-450C-A630-E4391F4FF486}" dt="2023-09-05T09:43:19.642" v="475" actId="700"/>
          <ac:spMkLst>
            <pc:docMk/>
            <pc:sldMk cId="2110244578" sldId="278"/>
            <ac:spMk id="2" creationId="{94CEC699-099E-606F-155A-5DD7190FC6E3}"/>
          </ac:spMkLst>
        </pc:spChg>
        <pc:spChg chg="mod ord">
          <ac:chgData name="Bathen  Marianne" userId="40032b85-13f4-4a3d-a3f5-3dc67848b475" providerId="ADAL" clId="{4E76BC83-81EE-450C-A630-E4391F4FF486}" dt="2023-09-05T09:43:19.642" v="475" actId="700"/>
          <ac:spMkLst>
            <pc:docMk/>
            <pc:sldMk cId="2110244578" sldId="278"/>
            <ac:spMk id="3" creationId="{1C6E26B4-D2A7-34BA-5D99-979971694662}"/>
          </ac:spMkLst>
        </pc:spChg>
        <pc:spChg chg="mod ord">
          <ac:chgData name="Bathen  Marianne" userId="40032b85-13f4-4a3d-a3f5-3dc67848b475" providerId="ADAL" clId="{4E76BC83-81EE-450C-A630-E4391F4FF486}" dt="2023-09-05T09:43:19.642" v="475" actId="700"/>
          <ac:spMkLst>
            <pc:docMk/>
            <pc:sldMk cId="2110244578" sldId="278"/>
            <ac:spMk id="4" creationId="{BF4F65E7-D9C1-E8EE-CC8C-6953908ED404}"/>
          </ac:spMkLst>
        </pc:spChg>
      </pc:sldChg>
      <pc:sldChg chg="addSp delSp modSp new mod ord modClrScheme chgLayout modNotesTx">
        <pc:chgData name="Bathen  Marianne" userId="40032b85-13f4-4a3d-a3f5-3dc67848b475" providerId="ADAL" clId="{4E76BC83-81EE-450C-A630-E4391F4FF486}" dt="2023-09-12T13:25:14.448" v="34610" actId="14100"/>
        <pc:sldMkLst>
          <pc:docMk/>
          <pc:sldMk cId="3434778512" sldId="279"/>
        </pc:sldMkLst>
        <pc:spChg chg="del">
          <ac:chgData name="Bathen  Marianne" userId="40032b85-13f4-4a3d-a3f5-3dc67848b475" providerId="ADAL" clId="{4E76BC83-81EE-450C-A630-E4391F4FF486}" dt="2023-09-05T09:30:13.784" v="7" actId="700"/>
          <ac:spMkLst>
            <pc:docMk/>
            <pc:sldMk cId="3434778512" sldId="279"/>
            <ac:spMk id="2" creationId="{C3F1A54B-3ECD-1DE0-2D04-786EEB110B6E}"/>
          </ac:spMkLst>
        </pc:spChg>
        <pc:spChg chg="del">
          <ac:chgData name="Bathen  Marianne" userId="40032b85-13f4-4a3d-a3f5-3dc67848b475" providerId="ADAL" clId="{4E76BC83-81EE-450C-A630-E4391F4FF486}" dt="2023-09-05T09:30:13.784" v="7" actId="700"/>
          <ac:spMkLst>
            <pc:docMk/>
            <pc:sldMk cId="3434778512" sldId="279"/>
            <ac:spMk id="3" creationId="{835A8EE2-528F-8EB7-E24A-CD6E90511548}"/>
          </ac:spMkLst>
        </pc:spChg>
        <pc:spChg chg="add del">
          <ac:chgData name="Bathen  Marianne" userId="40032b85-13f4-4a3d-a3f5-3dc67848b475" providerId="ADAL" clId="{4E76BC83-81EE-450C-A630-E4391F4FF486}" dt="2023-09-12T13:25:07.698" v="34607" actId="478"/>
          <ac:spMkLst>
            <pc:docMk/>
            <pc:sldMk cId="3434778512" sldId="279"/>
            <ac:spMk id="4" creationId="{1B5D8D74-ACE2-11A2-72A4-29ADB2472E0D}"/>
          </ac:spMkLst>
        </pc:spChg>
        <pc:spChg chg="del">
          <ac:chgData name="Bathen  Marianne" userId="40032b85-13f4-4a3d-a3f5-3dc67848b475" providerId="ADAL" clId="{4E76BC83-81EE-450C-A630-E4391F4FF486}" dt="2023-09-05T09:30:13.784" v="7" actId="700"/>
          <ac:spMkLst>
            <pc:docMk/>
            <pc:sldMk cId="3434778512" sldId="279"/>
            <ac:spMk id="4" creationId="{AB4959AF-23F5-3D4E-40C2-1A5EB49D2438}"/>
          </ac:spMkLst>
        </pc:spChg>
        <pc:spChg chg="del">
          <ac:chgData name="Bathen  Marianne" userId="40032b85-13f4-4a3d-a3f5-3dc67848b475" providerId="ADAL" clId="{4E76BC83-81EE-450C-A630-E4391F4FF486}" dt="2023-09-05T09:30:13.784" v="7" actId="700"/>
          <ac:spMkLst>
            <pc:docMk/>
            <pc:sldMk cId="3434778512" sldId="279"/>
            <ac:spMk id="5" creationId="{15B13D16-DB9D-E8A1-FEC2-57C13B7AB618}"/>
          </ac:spMkLst>
        </pc:spChg>
        <pc:spChg chg="del">
          <ac:chgData name="Bathen  Marianne" userId="40032b85-13f4-4a3d-a3f5-3dc67848b475" providerId="ADAL" clId="{4E76BC83-81EE-450C-A630-E4391F4FF486}" dt="2023-09-05T09:30:13.784" v="7" actId="700"/>
          <ac:spMkLst>
            <pc:docMk/>
            <pc:sldMk cId="3434778512" sldId="279"/>
            <ac:spMk id="6" creationId="{13D7F636-65EA-3266-72E1-789350C15854}"/>
          </ac:spMkLst>
        </pc:spChg>
        <pc:spChg chg="del">
          <ac:chgData name="Bathen  Marianne" userId="40032b85-13f4-4a3d-a3f5-3dc67848b475" providerId="ADAL" clId="{4E76BC83-81EE-450C-A630-E4391F4FF486}" dt="2023-09-05T09:30:13.784" v="7" actId="700"/>
          <ac:spMkLst>
            <pc:docMk/>
            <pc:sldMk cId="3434778512" sldId="279"/>
            <ac:spMk id="7" creationId="{40082CAB-44CE-30EE-C42B-0BEF55118873}"/>
          </ac:spMkLst>
        </pc:spChg>
        <pc:spChg chg="del">
          <ac:chgData name="Bathen  Marianne" userId="40032b85-13f4-4a3d-a3f5-3dc67848b475" providerId="ADAL" clId="{4E76BC83-81EE-450C-A630-E4391F4FF486}" dt="2023-09-05T09:30:13.784" v="7" actId="700"/>
          <ac:spMkLst>
            <pc:docMk/>
            <pc:sldMk cId="3434778512" sldId="279"/>
            <ac:spMk id="8" creationId="{C01D5DE0-B1FB-C04B-BFEB-2129635682F5}"/>
          </ac:spMkLst>
        </pc:spChg>
        <pc:spChg chg="add mod ord">
          <ac:chgData name="Bathen  Marianne" userId="40032b85-13f4-4a3d-a3f5-3dc67848b475" providerId="ADAL" clId="{4E76BC83-81EE-450C-A630-E4391F4FF486}" dt="2023-09-08T14:32:22.394" v="11448" actId="13926"/>
          <ac:spMkLst>
            <pc:docMk/>
            <pc:sldMk cId="3434778512" sldId="279"/>
            <ac:spMk id="9" creationId="{5DA1F4FA-F049-66E4-0212-13286F03087D}"/>
          </ac:spMkLst>
        </pc:spChg>
        <pc:spChg chg="add del mod ord">
          <ac:chgData name="Bathen  Marianne" userId="40032b85-13f4-4a3d-a3f5-3dc67848b475" providerId="ADAL" clId="{4E76BC83-81EE-450C-A630-E4391F4FF486}" dt="2023-09-05T09:30:21.316" v="8" actId="700"/>
          <ac:spMkLst>
            <pc:docMk/>
            <pc:sldMk cId="3434778512" sldId="279"/>
            <ac:spMk id="10" creationId="{43CF6394-BA38-064A-622E-B5AB8F8FA077}"/>
          </ac:spMkLst>
        </pc:spChg>
        <pc:spChg chg="add del mod ord">
          <ac:chgData name="Bathen  Marianne" userId="40032b85-13f4-4a3d-a3f5-3dc67848b475" providerId="ADAL" clId="{4E76BC83-81EE-450C-A630-E4391F4FF486}" dt="2023-09-05T09:30:21.316" v="8" actId="700"/>
          <ac:spMkLst>
            <pc:docMk/>
            <pc:sldMk cId="3434778512" sldId="279"/>
            <ac:spMk id="11" creationId="{C9229443-C7A5-F034-346A-255CECAE1F0A}"/>
          </ac:spMkLst>
        </pc:spChg>
        <pc:spChg chg="add del mod ord">
          <ac:chgData name="Bathen  Marianne" userId="40032b85-13f4-4a3d-a3f5-3dc67848b475" providerId="ADAL" clId="{4E76BC83-81EE-450C-A630-E4391F4FF486}" dt="2023-09-05T09:30:21.316" v="8" actId="700"/>
          <ac:spMkLst>
            <pc:docMk/>
            <pc:sldMk cId="3434778512" sldId="279"/>
            <ac:spMk id="12" creationId="{19EFAF42-5E4B-F849-D180-A6D3A354B061}"/>
          </ac:spMkLst>
        </pc:spChg>
        <pc:spChg chg="add del mod ord">
          <ac:chgData name="Bathen  Marianne" userId="40032b85-13f4-4a3d-a3f5-3dc67848b475" providerId="ADAL" clId="{4E76BC83-81EE-450C-A630-E4391F4FF486}" dt="2023-09-05T09:30:21.316" v="8" actId="700"/>
          <ac:spMkLst>
            <pc:docMk/>
            <pc:sldMk cId="3434778512" sldId="279"/>
            <ac:spMk id="13" creationId="{D02F0C5B-0977-A8B5-3905-CDDAEB43337E}"/>
          </ac:spMkLst>
        </pc:spChg>
        <pc:spChg chg="add del mod ord">
          <ac:chgData name="Bathen  Marianne" userId="40032b85-13f4-4a3d-a3f5-3dc67848b475" providerId="ADAL" clId="{4E76BC83-81EE-450C-A630-E4391F4FF486}" dt="2023-09-05T09:30:21.316" v="8" actId="700"/>
          <ac:spMkLst>
            <pc:docMk/>
            <pc:sldMk cId="3434778512" sldId="279"/>
            <ac:spMk id="14" creationId="{C3BB896C-A958-E1BA-3015-790A4488229E}"/>
          </ac:spMkLst>
        </pc:spChg>
        <pc:spChg chg="add del mod ord">
          <ac:chgData name="Bathen  Marianne" userId="40032b85-13f4-4a3d-a3f5-3dc67848b475" providerId="ADAL" clId="{4E76BC83-81EE-450C-A630-E4391F4FF486}" dt="2023-09-05T09:30:21.316" v="8" actId="700"/>
          <ac:spMkLst>
            <pc:docMk/>
            <pc:sldMk cId="3434778512" sldId="279"/>
            <ac:spMk id="15" creationId="{9C22F945-4D8C-6FBE-F302-4D1306E10F98}"/>
          </ac:spMkLst>
        </pc:spChg>
        <pc:spChg chg="add del mod ord">
          <ac:chgData name="Bathen  Marianne" userId="40032b85-13f4-4a3d-a3f5-3dc67848b475" providerId="ADAL" clId="{4E76BC83-81EE-450C-A630-E4391F4FF486}" dt="2023-09-05T09:30:21.316" v="8" actId="700"/>
          <ac:spMkLst>
            <pc:docMk/>
            <pc:sldMk cId="3434778512" sldId="279"/>
            <ac:spMk id="16" creationId="{7B5C2FEB-3A22-5C0C-38B2-B9E5BEB1F118}"/>
          </ac:spMkLst>
        </pc:spChg>
        <pc:spChg chg="add mod ord">
          <ac:chgData name="Bathen  Marianne" userId="40032b85-13f4-4a3d-a3f5-3dc67848b475" providerId="ADAL" clId="{4E76BC83-81EE-450C-A630-E4391F4FF486}" dt="2023-09-08T14:32:22.394" v="11448" actId="13926"/>
          <ac:spMkLst>
            <pc:docMk/>
            <pc:sldMk cId="3434778512" sldId="279"/>
            <ac:spMk id="17" creationId="{9D53E4CE-588F-F1F6-8C03-4583495900B5}"/>
          </ac:spMkLst>
        </pc:spChg>
        <pc:spChg chg="add mod ord">
          <ac:chgData name="Bathen  Marianne" userId="40032b85-13f4-4a3d-a3f5-3dc67848b475" providerId="ADAL" clId="{4E76BC83-81EE-450C-A630-E4391F4FF486}" dt="2023-09-08T14:32:22.394" v="11448" actId="13926"/>
          <ac:spMkLst>
            <pc:docMk/>
            <pc:sldMk cId="3434778512" sldId="279"/>
            <ac:spMk id="18" creationId="{2805F05A-AED7-4307-4155-0C1B5BE5F304}"/>
          </ac:spMkLst>
        </pc:spChg>
        <pc:spChg chg="add del mod ord">
          <ac:chgData name="Bathen  Marianne" userId="40032b85-13f4-4a3d-a3f5-3dc67848b475" providerId="ADAL" clId="{4E76BC83-81EE-450C-A630-E4391F4FF486}" dt="2023-09-05T09:41:09.325" v="419"/>
          <ac:spMkLst>
            <pc:docMk/>
            <pc:sldMk cId="3434778512" sldId="279"/>
            <ac:spMk id="19" creationId="{948BBFE3-EEEE-7170-F55F-7239D577B585}"/>
          </ac:spMkLst>
        </pc:spChg>
        <pc:spChg chg="add mod ord">
          <ac:chgData name="Bathen  Marianne" userId="40032b85-13f4-4a3d-a3f5-3dc67848b475" providerId="ADAL" clId="{4E76BC83-81EE-450C-A630-E4391F4FF486}" dt="2023-09-08T14:32:22.394" v="11448" actId="13926"/>
          <ac:spMkLst>
            <pc:docMk/>
            <pc:sldMk cId="3434778512" sldId="279"/>
            <ac:spMk id="20" creationId="{5E0025D8-2313-AFF5-68EC-90BCABC2CFC5}"/>
          </ac:spMkLst>
        </pc:spChg>
        <pc:spChg chg="add del mod ord">
          <ac:chgData name="Bathen  Marianne" userId="40032b85-13f4-4a3d-a3f5-3dc67848b475" providerId="ADAL" clId="{4E76BC83-81EE-450C-A630-E4391F4FF486}" dt="2023-09-05T09:31:21.620" v="148" actId="478"/>
          <ac:spMkLst>
            <pc:docMk/>
            <pc:sldMk cId="3434778512" sldId="279"/>
            <ac:spMk id="21" creationId="{481B3C74-ED0C-4B58-706A-6A6966827065}"/>
          </ac:spMkLst>
        </pc:spChg>
        <pc:spChg chg="add mod ord">
          <ac:chgData name="Bathen  Marianne" userId="40032b85-13f4-4a3d-a3f5-3dc67848b475" providerId="ADAL" clId="{4E76BC83-81EE-450C-A630-E4391F4FF486}" dt="2023-09-08T14:32:22.394" v="11448" actId="13926"/>
          <ac:spMkLst>
            <pc:docMk/>
            <pc:sldMk cId="3434778512" sldId="279"/>
            <ac:spMk id="22" creationId="{E40DFF69-F561-9C4A-9159-91203DC15076}"/>
          </ac:spMkLst>
        </pc:spChg>
        <pc:spChg chg="add del mod ord">
          <ac:chgData name="Bathen  Marianne" userId="40032b85-13f4-4a3d-a3f5-3dc67848b475" providerId="ADAL" clId="{4E76BC83-81EE-450C-A630-E4391F4FF486}" dt="2023-09-05T09:32:02.907" v="206" actId="478"/>
          <ac:spMkLst>
            <pc:docMk/>
            <pc:sldMk cId="3434778512" sldId="279"/>
            <ac:spMk id="23" creationId="{B735C5D6-81C7-4105-6001-93398986EACA}"/>
          </ac:spMkLst>
        </pc:spChg>
        <pc:spChg chg="add del mod">
          <ac:chgData name="Bathen  Marianne" userId="40032b85-13f4-4a3d-a3f5-3dc67848b475" providerId="ADAL" clId="{4E76BC83-81EE-450C-A630-E4391F4FF486}" dt="2023-09-05T09:31:23.811" v="149" actId="478"/>
          <ac:spMkLst>
            <pc:docMk/>
            <pc:sldMk cId="3434778512" sldId="279"/>
            <ac:spMk id="25" creationId="{C91FA850-F3AE-26B7-C6B1-2CD3A26AB60D}"/>
          </ac:spMkLst>
        </pc:spChg>
        <pc:spChg chg="add mod">
          <ac:chgData name="Bathen  Marianne" userId="40032b85-13f4-4a3d-a3f5-3dc67848b475" providerId="ADAL" clId="{4E76BC83-81EE-450C-A630-E4391F4FF486}" dt="2023-09-12T13:25:14.448" v="34610" actId="14100"/>
          <ac:spMkLst>
            <pc:docMk/>
            <pc:sldMk cId="3434778512" sldId="279"/>
            <ac:spMk id="26" creationId="{FA53361C-AAE3-5250-D302-E2015A4248D5}"/>
          </ac:spMkLst>
        </pc:spChg>
        <pc:picChg chg="add mod">
          <ac:chgData name="Bathen  Marianne" userId="40032b85-13f4-4a3d-a3f5-3dc67848b475" providerId="ADAL" clId="{4E76BC83-81EE-450C-A630-E4391F4FF486}" dt="2023-09-08T14:32:22.394" v="11448" actId="13926"/>
          <ac:picMkLst>
            <pc:docMk/>
            <pc:sldMk cId="3434778512" sldId="279"/>
            <ac:picMk id="3" creationId="{9D8A7392-6521-14C7-3C74-50A3336C62A9}"/>
          </ac:picMkLst>
        </pc:picChg>
        <pc:picChg chg="add mod">
          <ac:chgData name="Bathen  Marianne" userId="40032b85-13f4-4a3d-a3f5-3dc67848b475" providerId="ADAL" clId="{4E76BC83-81EE-450C-A630-E4391F4FF486}" dt="2023-09-06T11:47:54.479" v="2615" actId="571"/>
          <ac:picMkLst>
            <pc:docMk/>
            <pc:sldMk cId="3434778512" sldId="279"/>
            <ac:picMk id="4" creationId="{5D7F4848-2238-1AFF-A06F-4C5DB531E858}"/>
          </ac:picMkLst>
        </pc:picChg>
        <pc:picChg chg="add mod">
          <ac:chgData name="Bathen  Marianne" userId="40032b85-13f4-4a3d-a3f5-3dc67848b475" providerId="ADAL" clId="{4E76BC83-81EE-450C-A630-E4391F4FF486}" dt="2023-09-06T11:47:54.479" v="2615" actId="571"/>
          <ac:picMkLst>
            <pc:docMk/>
            <pc:sldMk cId="3434778512" sldId="279"/>
            <ac:picMk id="5" creationId="{B1EAD3A5-F93B-8435-3A99-EC99FF02E818}"/>
          </ac:picMkLst>
        </pc:picChg>
        <pc:picChg chg="add mod">
          <ac:chgData name="Bathen  Marianne" userId="40032b85-13f4-4a3d-a3f5-3dc67848b475" providerId="ADAL" clId="{4E76BC83-81EE-450C-A630-E4391F4FF486}" dt="2023-09-08T14:32:22.394" v="11448" actId="13926"/>
          <ac:picMkLst>
            <pc:docMk/>
            <pc:sldMk cId="3434778512" sldId="279"/>
            <ac:picMk id="6" creationId="{7826EAC4-8A7E-A823-499E-3252CCF24309}"/>
          </ac:picMkLst>
        </pc:picChg>
        <pc:picChg chg="add mod">
          <ac:chgData name="Bathen  Marianne" userId="40032b85-13f4-4a3d-a3f5-3dc67848b475" providerId="ADAL" clId="{4E76BC83-81EE-450C-A630-E4391F4FF486}" dt="2023-09-08T14:32:22.394" v="11448" actId="13926"/>
          <ac:picMkLst>
            <pc:docMk/>
            <pc:sldMk cId="3434778512" sldId="279"/>
            <ac:picMk id="28" creationId="{1BD46950-E201-6019-3F57-010A75A940FC}"/>
          </ac:picMkLst>
        </pc:picChg>
        <pc:picChg chg="add del mod">
          <ac:chgData name="Bathen  Marianne" userId="40032b85-13f4-4a3d-a3f5-3dc67848b475" providerId="ADAL" clId="{4E76BC83-81EE-450C-A630-E4391F4FF486}" dt="2023-09-05T09:41:11.566" v="422" actId="478"/>
          <ac:picMkLst>
            <pc:docMk/>
            <pc:sldMk cId="3434778512" sldId="279"/>
            <ac:picMk id="30" creationId="{2A7ACE64-44D3-6248-B51B-658A8E7E9777}"/>
          </ac:picMkLst>
        </pc:picChg>
        <pc:picChg chg="add mod">
          <ac:chgData name="Bathen  Marianne" userId="40032b85-13f4-4a3d-a3f5-3dc67848b475" providerId="ADAL" clId="{4E76BC83-81EE-450C-A630-E4391F4FF486}" dt="2023-09-08T14:32:22.394" v="11448" actId="13926"/>
          <ac:picMkLst>
            <pc:docMk/>
            <pc:sldMk cId="3434778512" sldId="279"/>
            <ac:picMk id="32" creationId="{D66A0F79-EB22-CB2A-A8A8-B1FE96CD985A}"/>
          </ac:picMkLst>
        </pc:picChg>
      </pc:sldChg>
      <pc:sldChg chg="delSp add del mod">
        <pc:chgData name="Bathen  Marianne" userId="40032b85-13f4-4a3d-a3f5-3dc67848b475" providerId="ADAL" clId="{4E76BC83-81EE-450C-A630-E4391F4FF486}" dt="2023-09-09T14:44:48.495" v="24965" actId="47"/>
        <pc:sldMkLst>
          <pc:docMk/>
          <pc:sldMk cId="798149528" sldId="280"/>
        </pc:sldMkLst>
        <pc:spChg chg="del">
          <ac:chgData name="Bathen  Marianne" userId="40032b85-13f4-4a3d-a3f5-3dc67848b475" providerId="ADAL" clId="{4E76BC83-81EE-450C-A630-E4391F4FF486}" dt="2023-09-09T14:43:35.899" v="24936" actId="478"/>
          <ac:spMkLst>
            <pc:docMk/>
            <pc:sldMk cId="798149528" sldId="280"/>
            <ac:spMk id="3" creationId="{4B54E79A-E11F-47DA-B257-C216C21E85AD}"/>
          </ac:spMkLst>
        </pc:spChg>
        <pc:grpChg chg="del">
          <ac:chgData name="Bathen  Marianne" userId="40032b85-13f4-4a3d-a3f5-3dc67848b475" providerId="ADAL" clId="{4E76BC83-81EE-450C-A630-E4391F4FF486}" dt="2023-09-09T14:43:49.130" v="24939" actId="21"/>
          <ac:grpSpMkLst>
            <pc:docMk/>
            <pc:sldMk cId="798149528" sldId="280"/>
            <ac:grpSpMk id="4" creationId="{D9555E02-7B96-43E6-AC04-36C97BDFA995}"/>
          </ac:grpSpMkLst>
        </pc:grpChg>
      </pc:sldChg>
      <pc:sldChg chg="modSp add del mod">
        <pc:chgData name="Bathen  Marianne" userId="40032b85-13f4-4a3d-a3f5-3dc67848b475" providerId="ADAL" clId="{4E76BC83-81EE-450C-A630-E4391F4FF486}" dt="2023-09-09T14:43:30.680" v="24934" actId="2696"/>
        <pc:sldMkLst>
          <pc:docMk/>
          <pc:sldMk cId="2539857892" sldId="280"/>
        </pc:sldMkLst>
        <pc:spChg chg="mod">
          <ac:chgData name="Bathen  Marianne" userId="40032b85-13f4-4a3d-a3f5-3dc67848b475" providerId="ADAL" clId="{4E76BC83-81EE-450C-A630-E4391F4FF486}" dt="2023-09-09T14:41:59.627" v="24932" actId="14100"/>
          <ac:spMkLst>
            <pc:docMk/>
            <pc:sldMk cId="2539857892" sldId="280"/>
            <ac:spMk id="2" creationId="{9BAC9053-41CC-4EBA-A730-58DD0D8E7C63}"/>
          </ac:spMkLst>
        </pc:spChg>
        <pc:grpChg chg="mod">
          <ac:chgData name="Bathen  Marianne" userId="40032b85-13f4-4a3d-a3f5-3dc67848b475" providerId="ADAL" clId="{4E76BC83-81EE-450C-A630-E4391F4FF486}" dt="2023-09-09T14:41:55.581" v="24931" actId="1076"/>
          <ac:grpSpMkLst>
            <pc:docMk/>
            <pc:sldMk cId="2539857892" sldId="280"/>
            <ac:grpSpMk id="4" creationId="{D9555E02-7B96-43E6-AC04-36C97BDFA995}"/>
          </ac:grpSpMkLst>
        </pc:grpChg>
      </pc:sldChg>
      <pc:sldChg chg="new del">
        <pc:chgData name="Bathen  Marianne" userId="40032b85-13f4-4a3d-a3f5-3dc67848b475" providerId="ADAL" clId="{4E76BC83-81EE-450C-A630-E4391F4FF486}" dt="2023-09-05T09:36:40.504" v="408" actId="47"/>
        <pc:sldMkLst>
          <pc:docMk/>
          <pc:sldMk cId="3389009631" sldId="280"/>
        </pc:sldMkLst>
      </pc:sldChg>
      <pc:sldChg chg="addSp delSp modSp new del mod modClrScheme chgLayout">
        <pc:chgData name="Bathen  Marianne" userId="40032b85-13f4-4a3d-a3f5-3dc67848b475" providerId="ADAL" clId="{4E76BC83-81EE-450C-A630-E4391F4FF486}" dt="2023-09-05T09:38:09.156" v="417" actId="47"/>
        <pc:sldMkLst>
          <pc:docMk/>
          <pc:sldMk cId="3816008296" sldId="280"/>
        </pc:sldMkLst>
        <pc:spChg chg="del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2" creationId="{5F862E20-3C2E-E66C-2FEC-93132EC4E68D}"/>
          </ac:spMkLst>
        </pc:spChg>
        <pc:spChg chg="del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3" creationId="{927BFF17-6161-D3E5-E5CF-5583AEB68AF4}"/>
          </ac:spMkLst>
        </pc:spChg>
        <pc:spChg chg="del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4" creationId="{07EA5BAE-1B8C-6AD9-6BFF-89ABADA71DB5}"/>
          </ac:spMkLst>
        </pc:spChg>
        <pc:spChg chg="del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5" creationId="{74386BB8-7C01-A9EB-81D4-2B61703841C3}"/>
          </ac:spMkLst>
        </pc:spChg>
        <pc:spChg chg="del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6" creationId="{9D09768F-A13E-837F-C842-FF83FBACDB8D}"/>
          </ac:spMkLst>
        </pc:spChg>
        <pc:spChg chg="del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7" creationId="{52E123BD-36C8-3288-3AB3-B60D3347536C}"/>
          </ac:spMkLst>
        </pc:spChg>
        <pc:spChg chg="del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8" creationId="{02FFA624-3325-A7C5-20A1-C53CC4198D0C}"/>
          </ac:spMkLst>
        </pc:spChg>
        <pc:spChg chg="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9" creationId="{E9933552-DAE3-838A-039E-98C7A0526FC9}"/>
          </ac:spMkLst>
        </pc:spChg>
        <pc:spChg chg="add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10" creationId="{F4065105-4FDD-F953-2A89-F95EA0693491}"/>
          </ac:spMkLst>
        </pc:spChg>
        <pc:spChg chg="add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11" creationId="{8A5017E1-EB86-9956-478F-BF00BEA0659A}"/>
          </ac:spMkLst>
        </pc:spChg>
        <pc:spChg chg="add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12" creationId="{4BBF9E65-76F3-7973-EF01-E6AAC3A8E0D1}"/>
          </ac:spMkLst>
        </pc:spChg>
        <pc:spChg chg="add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13" creationId="{4990741F-6F34-2EF1-32E9-14D86E98D2EF}"/>
          </ac:spMkLst>
        </pc:spChg>
        <pc:spChg chg="add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14" creationId="{3F2CF982-86D4-A2D5-54D2-27106799F552}"/>
          </ac:spMkLst>
        </pc:spChg>
        <pc:spChg chg="add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15" creationId="{6420A8E4-09D3-8BC7-2CB8-2BEF49688062}"/>
          </ac:spMkLst>
        </pc:spChg>
        <pc:spChg chg="add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16" creationId="{9AD65D34-AFBF-AAB8-C2CB-72BA12FC00E0}"/>
          </ac:spMkLst>
        </pc:spChg>
        <pc:spChg chg="add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17" creationId="{87C3009F-2790-F19C-7880-778A86C34FD6}"/>
          </ac:spMkLst>
        </pc:spChg>
        <pc:spChg chg="add mod ord">
          <ac:chgData name="Bathen  Marianne" userId="40032b85-13f4-4a3d-a3f5-3dc67848b475" providerId="ADAL" clId="{4E76BC83-81EE-450C-A630-E4391F4FF486}" dt="2023-09-05T09:36:51.328" v="410" actId="700"/>
          <ac:spMkLst>
            <pc:docMk/>
            <pc:sldMk cId="3816008296" sldId="280"/>
            <ac:spMk id="18" creationId="{5561760D-54F3-5921-FC1A-69B0DA9E0F11}"/>
          </ac:spMkLst>
        </pc:spChg>
      </pc:sldChg>
      <pc:sldChg chg="addSp delSp modSp new del mod modClrScheme chgLayout">
        <pc:chgData name="Bathen  Marianne" userId="40032b85-13f4-4a3d-a3f5-3dc67848b475" providerId="ADAL" clId="{4E76BC83-81EE-450C-A630-E4391F4FF486}" dt="2023-09-05T11:23:59.924" v="517" actId="47"/>
        <pc:sldMkLst>
          <pc:docMk/>
          <pc:sldMk cId="4095422561" sldId="280"/>
        </pc:sldMkLst>
        <pc:spChg chg="del">
          <ac:chgData name="Bathen  Marianne" userId="40032b85-13f4-4a3d-a3f5-3dc67848b475" providerId="ADAL" clId="{4E76BC83-81EE-450C-A630-E4391F4FF486}" dt="2023-09-05T09:42:27.175" v="443" actId="700"/>
          <ac:spMkLst>
            <pc:docMk/>
            <pc:sldMk cId="4095422561" sldId="280"/>
            <ac:spMk id="2" creationId="{0BB2887C-0283-09B4-A58E-1F8981FCCC3E}"/>
          </ac:spMkLst>
        </pc:spChg>
        <pc:spChg chg="del">
          <ac:chgData name="Bathen  Marianne" userId="40032b85-13f4-4a3d-a3f5-3dc67848b475" providerId="ADAL" clId="{4E76BC83-81EE-450C-A630-E4391F4FF486}" dt="2023-09-05T09:42:27.175" v="443" actId="700"/>
          <ac:spMkLst>
            <pc:docMk/>
            <pc:sldMk cId="4095422561" sldId="280"/>
            <ac:spMk id="3" creationId="{31EC13E8-B3C9-891C-EBC9-50B955BAEB77}"/>
          </ac:spMkLst>
        </pc:spChg>
        <pc:spChg chg="del mod ord">
          <ac:chgData name="Bathen  Marianne" userId="40032b85-13f4-4a3d-a3f5-3dc67848b475" providerId="ADAL" clId="{4E76BC83-81EE-450C-A630-E4391F4FF486}" dt="2023-09-05T09:42:27.175" v="443" actId="700"/>
          <ac:spMkLst>
            <pc:docMk/>
            <pc:sldMk cId="4095422561" sldId="280"/>
            <ac:spMk id="4" creationId="{4670603A-44E4-4B7B-E183-8232FE9A3D6C}"/>
          </ac:spMkLst>
        </pc:spChg>
        <pc:spChg chg="del">
          <ac:chgData name="Bathen  Marianne" userId="40032b85-13f4-4a3d-a3f5-3dc67848b475" providerId="ADAL" clId="{4E76BC83-81EE-450C-A630-E4391F4FF486}" dt="2023-09-05T09:42:27.175" v="443" actId="700"/>
          <ac:spMkLst>
            <pc:docMk/>
            <pc:sldMk cId="4095422561" sldId="280"/>
            <ac:spMk id="5" creationId="{C1505B82-4AF2-83BE-D2F1-E510847531E1}"/>
          </ac:spMkLst>
        </pc:spChg>
        <pc:spChg chg="del">
          <ac:chgData name="Bathen  Marianne" userId="40032b85-13f4-4a3d-a3f5-3dc67848b475" providerId="ADAL" clId="{4E76BC83-81EE-450C-A630-E4391F4FF486}" dt="2023-09-05T09:42:27.175" v="443" actId="700"/>
          <ac:spMkLst>
            <pc:docMk/>
            <pc:sldMk cId="4095422561" sldId="280"/>
            <ac:spMk id="6" creationId="{4A4ECAA1-A9A7-04DB-529E-7693372048ED}"/>
          </ac:spMkLst>
        </pc:spChg>
        <pc:spChg chg="del mod ord">
          <ac:chgData name="Bathen  Marianne" userId="40032b85-13f4-4a3d-a3f5-3dc67848b475" providerId="ADAL" clId="{4E76BC83-81EE-450C-A630-E4391F4FF486}" dt="2023-09-05T09:42:27.175" v="443" actId="700"/>
          <ac:spMkLst>
            <pc:docMk/>
            <pc:sldMk cId="4095422561" sldId="280"/>
            <ac:spMk id="7" creationId="{0D333920-BF0E-808F-61EE-285C5EE68326}"/>
          </ac:spMkLst>
        </pc:spChg>
        <pc:spChg chg="del">
          <ac:chgData name="Bathen  Marianne" userId="40032b85-13f4-4a3d-a3f5-3dc67848b475" providerId="ADAL" clId="{4E76BC83-81EE-450C-A630-E4391F4FF486}" dt="2023-09-05T09:42:27.175" v="443" actId="700"/>
          <ac:spMkLst>
            <pc:docMk/>
            <pc:sldMk cId="4095422561" sldId="280"/>
            <ac:spMk id="8" creationId="{122EABAA-AC6D-983D-11DE-120D612BAE5C}"/>
          </ac:spMkLst>
        </pc:spChg>
        <pc:spChg chg="del">
          <ac:chgData name="Bathen  Marianne" userId="40032b85-13f4-4a3d-a3f5-3dc67848b475" providerId="ADAL" clId="{4E76BC83-81EE-450C-A630-E4391F4FF486}" dt="2023-09-05T09:42:27.175" v="443" actId="700"/>
          <ac:spMkLst>
            <pc:docMk/>
            <pc:sldMk cId="4095422561" sldId="280"/>
            <ac:spMk id="9" creationId="{B994C49A-E3F6-082A-80F9-FD1A422BFBBE}"/>
          </ac:spMkLst>
        </pc:spChg>
        <pc:spChg chg="add mod ord">
          <ac:chgData name="Bathen  Marianne" userId="40032b85-13f4-4a3d-a3f5-3dc67848b475" providerId="ADAL" clId="{4E76BC83-81EE-450C-A630-E4391F4FF486}" dt="2023-09-05T09:42:39.221" v="452" actId="20577"/>
          <ac:spMkLst>
            <pc:docMk/>
            <pc:sldMk cId="4095422561" sldId="280"/>
            <ac:spMk id="10" creationId="{7A4FD031-272D-6059-4052-ED920A9FAAD7}"/>
          </ac:spMkLst>
        </pc:spChg>
        <pc:spChg chg="add mod ord">
          <ac:chgData name="Bathen  Marianne" userId="40032b85-13f4-4a3d-a3f5-3dc67848b475" providerId="ADAL" clId="{4E76BC83-81EE-450C-A630-E4391F4FF486}" dt="2023-09-05T09:42:27.175" v="443" actId="700"/>
          <ac:spMkLst>
            <pc:docMk/>
            <pc:sldMk cId="4095422561" sldId="280"/>
            <ac:spMk id="11" creationId="{59AA4E5C-1AAC-ED15-D058-05D3D8EE1533}"/>
          </ac:spMkLst>
        </pc:spChg>
      </pc:sldChg>
      <pc:sldChg chg="addSp delSp modSp new del mod modClrScheme chgLayout">
        <pc:chgData name="Bathen  Marianne" userId="40032b85-13f4-4a3d-a3f5-3dc67848b475" providerId="ADAL" clId="{4E76BC83-81EE-450C-A630-E4391F4FF486}" dt="2023-09-05T09:38:09.437" v="418" actId="47"/>
        <pc:sldMkLst>
          <pc:docMk/>
          <pc:sldMk cId="1317131570" sldId="281"/>
        </pc:sldMkLst>
        <pc:spChg chg="del mod ord">
          <ac:chgData name="Bathen  Marianne" userId="40032b85-13f4-4a3d-a3f5-3dc67848b475" providerId="ADAL" clId="{4E76BC83-81EE-450C-A630-E4391F4FF486}" dt="2023-09-05T09:37:15.359" v="412" actId="700"/>
          <ac:spMkLst>
            <pc:docMk/>
            <pc:sldMk cId="1317131570" sldId="281"/>
            <ac:spMk id="2" creationId="{B4447290-697D-FD23-22F4-7AC083ABF984}"/>
          </ac:spMkLst>
        </pc:spChg>
        <pc:spChg chg="del mod ord">
          <ac:chgData name="Bathen  Marianne" userId="40032b85-13f4-4a3d-a3f5-3dc67848b475" providerId="ADAL" clId="{4E76BC83-81EE-450C-A630-E4391F4FF486}" dt="2023-09-05T09:37:15.359" v="412" actId="700"/>
          <ac:spMkLst>
            <pc:docMk/>
            <pc:sldMk cId="1317131570" sldId="281"/>
            <ac:spMk id="3" creationId="{0715C179-60B0-7FAD-5D5D-AD7AEE46408B}"/>
          </ac:spMkLst>
        </pc:spChg>
        <pc:spChg chg="del mod ord">
          <ac:chgData name="Bathen  Marianne" userId="40032b85-13f4-4a3d-a3f5-3dc67848b475" providerId="ADAL" clId="{4E76BC83-81EE-450C-A630-E4391F4FF486}" dt="2023-09-05T09:37:15.359" v="412" actId="700"/>
          <ac:spMkLst>
            <pc:docMk/>
            <pc:sldMk cId="1317131570" sldId="281"/>
            <ac:spMk id="4" creationId="{414810E4-87F5-86F3-CC74-C8F9A7462142}"/>
          </ac:spMkLst>
        </pc:spChg>
        <pc:spChg chg="del mod ord">
          <ac:chgData name="Bathen  Marianne" userId="40032b85-13f4-4a3d-a3f5-3dc67848b475" providerId="ADAL" clId="{4E76BC83-81EE-450C-A630-E4391F4FF486}" dt="2023-09-05T09:37:15.359" v="412" actId="700"/>
          <ac:spMkLst>
            <pc:docMk/>
            <pc:sldMk cId="1317131570" sldId="281"/>
            <ac:spMk id="5" creationId="{31E83017-7BC8-399B-FF11-AB2E73F72FB6}"/>
          </ac:spMkLst>
        </pc:spChg>
        <pc:spChg chg="del mod ord">
          <ac:chgData name="Bathen  Marianne" userId="40032b85-13f4-4a3d-a3f5-3dc67848b475" providerId="ADAL" clId="{4E76BC83-81EE-450C-A630-E4391F4FF486}" dt="2023-09-05T09:37:15.359" v="412" actId="700"/>
          <ac:spMkLst>
            <pc:docMk/>
            <pc:sldMk cId="1317131570" sldId="281"/>
            <ac:spMk id="6" creationId="{24843514-EBD4-9973-1400-3B1DA29433F0}"/>
          </ac:spMkLst>
        </pc:spChg>
        <pc:spChg chg="del mod ord">
          <ac:chgData name="Bathen  Marianne" userId="40032b85-13f4-4a3d-a3f5-3dc67848b475" providerId="ADAL" clId="{4E76BC83-81EE-450C-A630-E4391F4FF486}" dt="2023-09-05T09:37:15.359" v="412" actId="700"/>
          <ac:spMkLst>
            <pc:docMk/>
            <pc:sldMk cId="1317131570" sldId="281"/>
            <ac:spMk id="7" creationId="{D1DC3B22-B1DC-DBCE-E6E3-26A959908D83}"/>
          </ac:spMkLst>
        </pc:spChg>
        <pc:spChg chg="del mod ord">
          <ac:chgData name="Bathen  Marianne" userId="40032b85-13f4-4a3d-a3f5-3dc67848b475" providerId="ADAL" clId="{4E76BC83-81EE-450C-A630-E4391F4FF486}" dt="2023-09-05T09:37:15.359" v="412" actId="700"/>
          <ac:spMkLst>
            <pc:docMk/>
            <pc:sldMk cId="1317131570" sldId="281"/>
            <ac:spMk id="8" creationId="{3D09963B-7094-C450-D2F8-FB13A8E63D43}"/>
          </ac:spMkLst>
        </pc:spChg>
        <pc:spChg chg="del mod ord">
          <ac:chgData name="Bathen  Marianne" userId="40032b85-13f4-4a3d-a3f5-3dc67848b475" providerId="ADAL" clId="{4E76BC83-81EE-450C-A630-E4391F4FF486}" dt="2023-09-05T09:37:15.359" v="412" actId="700"/>
          <ac:spMkLst>
            <pc:docMk/>
            <pc:sldMk cId="1317131570" sldId="281"/>
            <ac:spMk id="9" creationId="{859B3158-84E0-92E7-18B4-2CC6BEFAA2EA}"/>
          </ac:spMkLst>
        </pc:spChg>
        <pc:spChg chg="del mod ord">
          <ac:chgData name="Bathen  Marianne" userId="40032b85-13f4-4a3d-a3f5-3dc67848b475" providerId="ADAL" clId="{4E76BC83-81EE-450C-A630-E4391F4FF486}" dt="2023-09-05T09:37:15.359" v="412" actId="700"/>
          <ac:spMkLst>
            <pc:docMk/>
            <pc:sldMk cId="1317131570" sldId="281"/>
            <ac:spMk id="10" creationId="{3F595E42-C701-E7CA-9858-819AD6CE8338}"/>
          </ac:spMkLst>
        </pc:spChg>
        <pc:spChg chg="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11" creationId="{5BE556DB-BDF9-21AB-17A8-9BC45B492862}"/>
          </ac:spMkLst>
        </pc:spChg>
        <pc:spChg chg="add del mod ord">
          <ac:chgData name="Bathen  Marianne" userId="40032b85-13f4-4a3d-a3f5-3dc67848b475" providerId="ADAL" clId="{4E76BC83-81EE-450C-A630-E4391F4FF486}" dt="2023-09-05T09:37:20.625" v="413" actId="700"/>
          <ac:spMkLst>
            <pc:docMk/>
            <pc:sldMk cId="1317131570" sldId="281"/>
            <ac:spMk id="12" creationId="{F7A755C5-952E-CD37-AA5D-ADB4321DFFB3}"/>
          </ac:spMkLst>
        </pc:spChg>
        <pc:spChg chg="add del mod ord">
          <ac:chgData name="Bathen  Marianne" userId="40032b85-13f4-4a3d-a3f5-3dc67848b475" providerId="ADAL" clId="{4E76BC83-81EE-450C-A630-E4391F4FF486}" dt="2023-09-05T09:37:20.625" v="413" actId="700"/>
          <ac:spMkLst>
            <pc:docMk/>
            <pc:sldMk cId="1317131570" sldId="281"/>
            <ac:spMk id="13" creationId="{44AB8022-B632-7ED0-1759-38F02114EFD8}"/>
          </ac:spMkLst>
        </pc:spChg>
        <pc:spChg chg="add del mod ord">
          <ac:chgData name="Bathen  Marianne" userId="40032b85-13f4-4a3d-a3f5-3dc67848b475" providerId="ADAL" clId="{4E76BC83-81EE-450C-A630-E4391F4FF486}" dt="2023-09-05T09:37:20.625" v="413" actId="700"/>
          <ac:spMkLst>
            <pc:docMk/>
            <pc:sldMk cId="1317131570" sldId="281"/>
            <ac:spMk id="14" creationId="{9A8366E5-B6B6-33F5-A9B4-A7B507B49226}"/>
          </ac:spMkLst>
        </pc:spChg>
        <pc:spChg chg="add del mod ord">
          <ac:chgData name="Bathen  Marianne" userId="40032b85-13f4-4a3d-a3f5-3dc67848b475" providerId="ADAL" clId="{4E76BC83-81EE-450C-A630-E4391F4FF486}" dt="2023-09-05T09:37:20.625" v="413" actId="700"/>
          <ac:spMkLst>
            <pc:docMk/>
            <pc:sldMk cId="1317131570" sldId="281"/>
            <ac:spMk id="15" creationId="{4C5478CF-CB86-6B01-6B94-BEE2757B793C}"/>
          </ac:spMkLst>
        </pc:spChg>
        <pc:spChg chg="add del mod ord">
          <ac:chgData name="Bathen  Marianne" userId="40032b85-13f4-4a3d-a3f5-3dc67848b475" providerId="ADAL" clId="{4E76BC83-81EE-450C-A630-E4391F4FF486}" dt="2023-09-05T09:37:20.625" v="413" actId="700"/>
          <ac:spMkLst>
            <pc:docMk/>
            <pc:sldMk cId="1317131570" sldId="281"/>
            <ac:spMk id="16" creationId="{8A7DF2DC-DB20-E84A-41C3-6CF487C6A2CD}"/>
          </ac:spMkLst>
        </pc:spChg>
        <pc:spChg chg="add del mod ord">
          <ac:chgData name="Bathen  Marianne" userId="40032b85-13f4-4a3d-a3f5-3dc67848b475" providerId="ADAL" clId="{4E76BC83-81EE-450C-A630-E4391F4FF486}" dt="2023-09-05T09:37:20.625" v="413" actId="700"/>
          <ac:spMkLst>
            <pc:docMk/>
            <pc:sldMk cId="1317131570" sldId="281"/>
            <ac:spMk id="17" creationId="{AA979A96-14AF-517B-6659-C2D01F1C44A6}"/>
          </ac:spMkLst>
        </pc:spChg>
        <pc:spChg chg="add del mod ord">
          <ac:chgData name="Bathen  Marianne" userId="40032b85-13f4-4a3d-a3f5-3dc67848b475" providerId="ADAL" clId="{4E76BC83-81EE-450C-A630-E4391F4FF486}" dt="2023-09-05T09:37:20.625" v="413" actId="700"/>
          <ac:spMkLst>
            <pc:docMk/>
            <pc:sldMk cId="1317131570" sldId="281"/>
            <ac:spMk id="18" creationId="{D1A96470-6A09-360D-3CE1-D87D9E8DF57F}"/>
          </ac:spMkLst>
        </pc:spChg>
        <pc:spChg chg="add del mod ord">
          <ac:chgData name="Bathen  Marianne" userId="40032b85-13f4-4a3d-a3f5-3dc67848b475" providerId="ADAL" clId="{4E76BC83-81EE-450C-A630-E4391F4FF486}" dt="2023-09-05T09:37:20.625" v="413" actId="700"/>
          <ac:spMkLst>
            <pc:docMk/>
            <pc:sldMk cId="1317131570" sldId="281"/>
            <ac:spMk id="19" creationId="{6DB4FEB7-69D4-0A8C-0B21-8051393499E7}"/>
          </ac:spMkLst>
        </pc:spChg>
        <pc:spChg chg="add del mod ord">
          <ac:chgData name="Bathen  Marianne" userId="40032b85-13f4-4a3d-a3f5-3dc67848b475" providerId="ADAL" clId="{4E76BC83-81EE-450C-A630-E4391F4FF486}" dt="2023-09-05T09:37:20.625" v="413" actId="700"/>
          <ac:spMkLst>
            <pc:docMk/>
            <pc:sldMk cId="1317131570" sldId="281"/>
            <ac:spMk id="20" creationId="{593440BB-11BE-643C-1AC8-D534344309E2}"/>
          </ac:spMkLst>
        </pc:spChg>
        <pc:spChg chg="add del mod ord">
          <ac:chgData name="Bathen  Marianne" userId="40032b85-13f4-4a3d-a3f5-3dc67848b475" providerId="ADAL" clId="{4E76BC83-81EE-450C-A630-E4391F4FF486}" dt="2023-09-05T09:37:27.279" v="414" actId="700"/>
          <ac:spMkLst>
            <pc:docMk/>
            <pc:sldMk cId="1317131570" sldId="281"/>
            <ac:spMk id="21" creationId="{25A46B4D-834E-0651-4D0F-36D657D393E4}"/>
          </ac:spMkLst>
        </pc:spChg>
        <pc:spChg chg="add del mod ord">
          <ac:chgData name="Bathen  Marianne" userId="40032b85-13f4-4a3d-a3f5-3dc67848b475" providerId="ADAL" clId="{4E76BC83-81EE-450C-A630-E4391F4FF486}" dt="2023-09-05T09:37:27.279" v="414" actId="700"/>
          <ac:spMkLst>
            <pc:docMk/>
            <pc:sldMk cId="1317131570" sldId="281"/>
            <ac:spMk id="22" creationId="{A7F126AE-3099-8B56-8BBE-64EBD7469CC5}"/>
          </ac:spMkLst>
        </pc:spChg>
        <pc:spChg chg="add del mod ord">
          <ac:chgData name="Bathen  Marianne" userId="40032b85-13f4-4a3d-a3f5-3dc67848b475" providerId="ADAL" clId="{4E76BC83-81EE-450C-A630-E4391F4FF486}" dt="2023-09-05T09:37:27.279" v="414" actId="700"/>
          <ac:spMkLst>
            <pc:docMk/>
            <pc:sldMk cId="1317131570" sldId="281"/>
            <ac:spMk id="23" creationId="{80C90F64-AE21-FAF8-3410-000EC22B044A}"/>
          </ac:spMkLst>
        </pc:spChg>
        <pc:spChg chg="add del mod ord">
          <ac:chgData name="Bathen  Marianne" userId="40032b85-13f4-4a3d-a3f5-3dc67848b475" providerId="ADAL" clId="{4E76BC83-81EE-450C-A630-E4391F4FF486}" dt="2023-09-05T09:37:27.279" v="414" actId="700"/>
          <ac:spMkLst>
            <pc:docMk/>
            <pc:sldMk cId="1317131570" sldId="281"/>
            <ac:spMk id="24" creationId="{0345BEFA-8DAC-9136-878B-75E1C7D5E697}"/>
          </ac:spMkLst>
        </pc:spChg>
        <pc:spChg chg="add del mod ord">
          <ac:chgData name="Bathen  Marianne" userId="40032b85-13f4-4a3d-a3f5-3dc67848b475" providerId="ADAL" clId="{4E76BC83-81EE-450C-A630-E4391F4FF486}" dt="2023-09-05T09:37:27.279" v="414" actId="700"/>
          <ac:spMkLst>
            <pc:docMk/>
            <pc:sldMk cId="1317131570" sldId="281"/>
            <ac:spMk id="25" creationId="{D51945F8-ACE7-E04B-7E30-DE0F845C574E}"/>
          </ac:spMkLst>
        </pc:spChg>
        <pc:spChg chg="add del mod ord">
          <ac:chgData name="Bathen  Marianne" userId="40032b85-13f4-4a3d-a3f5-3dc67848b475" providerId="ADAL" clId="{4E76BC83-81EE-450C-A630-E4391F4FF486}" dt="2023-09-05T09:37:27.279" v="414" actId="700"/>
          <ac:spMkLst>
            <pc:docMk/>
            <pc:sldMk cId="1317131570" sldId="281"/>
            <ac:spMk id="26" creationId="{1FA71B98-5313-A59A-D357-36E970AA8FE2}"/>
          </ac:spMkLst>
        </pc:spChg>
        <pc:spChg chg="add del mod ord">
          <ac:chgData name="Bathen  Marianne" userId="40032b85-13f4-4a3d-a3f5-3dc67848b475" providerId="ADAL" clId="{4E76BC83-81EE-450C-A630-E4391F4FF486}" dt="2023-09-05T09:37:27.279" v="414" actId="700"/>
          <ac:spMkLst>
            <pc:docMk/>
            <pc:sldMk cId="1317131570" sldId="281"/>
            <ac:spMk id="27" creationId="{6670D99D-2B8A-714D-52BC-56EA47AC15FE}"/>
          </ac:spMkLst>
        </pc:spChg>
        <pc:spChg chg="add del mod ord">
          <ac:chgData name="Bathen  Marianne" userId="40032b85-13f4-4a3d-a3f5-3dc67848b475" providerId="ADAL" clId="{4E76BC83-81EE-450C-A630-E4391F4FF486}" dt="2023-09-05T09:37:27.279" v="414" actId="700"/>
          <ac:spMkLst>
            <pc:docMk/>
            <pc:sldMk cId="1317131570" sldId="281"/>
            <ac:spMk id="28" creationId="{AE6B4429-0A74-70ED-09D5-1207EAC84506}"/>
          </ac:spMkLst>
        </pc:spChg>
        <pc:spChg chg="add del mod ord">
          <ac:chgData name="Bathen  Marianne" userId="40032b85-13f4-4a3d-a3f5-3dc67848b475" providerId="ADAL" clId="{4E76BC83-81EE-450C-A630-E4391F4FF486}" dt="2023-09-05T09:37:27.279" v="414" actId="700"/>
          <ac:spMkLst>
            <pc:docMk/>
            <pc:sldMk cId="1317131570" sldId="281"/>
            <ac:spMk id="29" creationId="{AC913E39-4208-9225-165B-61428F10EACB}"/>
          </ac:spMkLst>
        </pc:spChg>
        <pc:spChg chg="add del mod ord">
          <ac:chgData name="Bathen  Marianne" userId="40032b85-13f4-4a3d-a3f5-3dc67848b475" providerId="ADAL" clId="{4E76BC83-81EE-450C-A630-E4391F4FF486}" dt="2023-09-05T09:37:32.420" v="415" actId="700"/>
          <ac:spMkLst>
            <pc:docMk/>
            <pc:sldMk cId="1317131570" sldId="281"/>
            <ac:spMk id="30" creationId="{C6DFC06B-43F3-6881-FB39-C1F971FCB102}"/>
          </ac:spMkLst>
        </pc:spChg>
        <pc:spChg chg="add del mod ord">
          <ac:chgData name="Bathen  Marianne" userId="40032b85-13f4-4a3d-a3f5-3dc67848b475" providerId="ADAL" clId="{4E76BC83-81EE-450C-A630-E4391F4FF486}" dt="2023-09-05T09:37:32.420" v="415" actId="700"/>
          <ac:spMkLst>
            <pc:docMk/>
            <pc:sldMk cId="1317131570" sldId="281"/>
            <ac:spMk id="31" creationId="{DF72C530-E344-4E99-69AD-ED7A506BB446}"/>
          </ac:spMkLst>
        </pc:spChg>
        <pc:spChg chg="add del mod ord">
          <ac:chgData name="Bathen  Marianne" userId="40032b85-13f4-4a3d-a3f5-3dc67848b475" providerId="ADAL" clId="{4E76BC83-81EE-450C-A630-E4391F4FF486}" dt="2023-09-05T09:37:32.420" v="415" actId="700"/>
          <ac:spMkLst>
            <pc:docMk/>
            <pc:sldMk cId="1317131570" sldId="281"/>
            <ac:spMk id="32" creationId="{87AE8B49-230A-BB8F-18B1-8145784E2F81}"/>
          </ac:spMkLst>
        </pc:spChg>
        <pc:spChg chg="add del mod ord">
          <ac:chgData name="Bathen  Marianne" userId="40032b85-13f4-4a3d-a3f5-3dc67848b475" providerId="ADAL" clId="{4E76BC83-81EE-450C-A630-E4391F4FF486}" dt="2023-09-05T09:37:32.420" v="415" actId="700"/>
          <ac:spMkLst>
            <pc:docMk/>
            <pc:sldMk cId="1317131570" sldId="281"/>
            <ac:spMk id="33" creationId="{810E372F-43D7-E17F-0C51-A86F2C9E6004}"/>
          </ac:spMkLst>
        </pc:spChg>
        <pc:spChg chg="add del mod ord">
          <ac:chgData name="Bathen  Marianne" userId="40032b85-13f4-4a3d-a3f5-3dc67848b475" providerId="ADAL" clId="{4E76BC83-81EE-450C-A630-E4391F4FF486}" dt="2023-09-05T09:37:32.420" v="415" actId="700"/>
          <ac:spMkLst>
            <pc:docMk/>
            <pc:sldMk cId="1317131570" sldId="281"/>
            <ac:spMk id="34" creationId="{4E4DE60D-B027-85CF-A5E1-73DEB6F4EAF2}"/>
          </ac:spMkLst>
        </pc:spChg>
        <pc:spChg chg="add del mod ord">
          <ac:chgData name="Bathen  Marianne" userId="40032b85-13f4-4a3d-a3f5-3dc67848b475" providerId="ADAL" clId="{4E76BC83-81EE-450C-A630-E4391F4FF486}" dt="2023-09-05T09:37:32.420" v="415" actId="700"/>
          <ac:spMkLst>
            <pc:docMk/>
            <pc:sldMk cId="1317131570" sldId="281"/>
            <ac:spMk id="35" creationId="{FD1978E8-54A9-C0A1-1DAE-7C296C8B82C2}"/>
          </ac:spMkLst>
        </pc:spChg>
        <pc:spChg chg="add del mod ord">
          <ac:chgData name="Bathen  Marianne" userId="40032b85-13f4-4a3d-a3f5-3dc67848b475" providerId="ADAL" clId="{4E76BC83-81EE-450C-A630-E4391F4FF486}" dt="2023-09-05T09:37:32.420" v="415" actId="700"/>
          <ac:spMkLst>
            <pc:docMk/>
            <pc:sldMk cId="1317131570" sldId="281"/>
            <ac:spMk id="36" creationId="{0C05F4E0-C002-FDAC-F032-F26356CE8F5B}"/>
          </ac:spMkLst>
        </pc:spChg>
        <pc:spChg chg="add del mod ord">
          <ac:chgData name="Bathen  Marianne" userId="40032b85-13f4-4a3d-a3f5-3dc67848b475" providerId="ADAL" clId="{4E76BC83-81EE-450C-A630-E4391F4FF486}" dt="2023-09-05T09:37:32.420" v="415" actId="700"/>
          <ac:spMkLst>
            <pc:docMk/>
            <pc:sldMk cId="1317131570" sldId="281"/>
            <ac:spMk id="37" creationId="{B861FF4E-CD55-0F84-B870-3E9239A4AA22}"/>
          </ac:spMkLst>
        </pc:spChg>
        <pc:spChg chg="add del mod ord">
          <ac:chgData name="Bathen  Marianne" userId="40032b85-13f4-4a3d-a3f5-3dc67848b475" providerId="ADAL" clId="{4E76BC83-81EE-450C-A630-E4391F4FF486}" dt="2023-09-05T09:37:32.420" v="415" actId="700"/>
          <ac:spMkLst>
            <pc:docMk/>
            <pc:sldMk cId="1317131570" sldId="281"/>
            <ac:spMk id="38" creationId="{B1F0047B-A16E-95E8-54AC-FF6D2F04186E}"/>
          </ac:spMkLst>
        </pc:spChg>
        <pc:spChg chg="add del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39" creationId="{D237586E-C33C-6959-CAAE-896B4CC67A5B}"/>
          </ac:spMkLst>
        </pc:spChg>
        <pc:spChg chg="add del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40" creationId="{5CF495C7-DF73-F1D0-3914-55B3A20587DD}"/>
          </ac:spMkLst>
        </pc:spChg>
        <pc:spChg chg="add del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41" creationId="{E86CCCAB-D18D-D729-79F4-9D03E9453CEB}"/>
          </ac:spMkLst>
        </pc:spChg>
        <pc:spChg chg="add del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42" creationId="{EA259599-A713-CD9C-3417-EB79242CF842}"/>
          </ac:spMkLst>
        </pc:spChg>
        <pc:spChg chg="add del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43" creationId="{BC595AA7-0B8D-8B16-8B66-CDFF648258E2}"/>
          </ac:spMkLst>
        </pc:spChg>
        <pc:spChg chg="add del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44" creationId="{F60E0782-5E40-77C3-9EDE-6D520B6B4FEC}"/>
          </ac:spMkLst>
        </pc:spChg>
        <pc:spChg chg="add del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45" creationId="{8375ADFD-6040-0961-72C1-DC7CFD7B9616}"/>
          </ac:spMkLst>
        </pc:spChg>
        <pc:spChg chg="add del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46" creationId="{FB88C5B0-15F1-5EB1-0ED7-21F8E0CBAA65}"/>
          </ac:spMkLst>
        </pc:spChg>
        <pc:spChg chg="add del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47" creationId="{0CCBE7F7-26BE-6EE3-F964-D7D8B460765B}"/>
          </ac:spMkLst>
        </pc:spChg>
        <pc:spChg chg="add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48" creationId="{D8FB9455-B9F6-A1C5-67DD-FDE0FB41A7A6}"/>
          </ac:spMkLst>
        </pc:spChg>
        <pc:spChg chg="add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49" creationId="{68305F2F-BDD6-B892-0B42-CDC8B65D12DE}"/>
          </ac:spMkLst>
        </pc:spChg>
        <pc:spChg chg="add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50" creationId="{1158F46B-7509-CA1B-686B-10063A3EFDF6}"/>
          </ac:spMkLst>
        </pc:spChg>
        <pc:spChg chg="add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51" creationId="{D60B7F71-3BBC-2302-8D48-132B0D6DCB8E}"/>
          </ac:spMkLst>
        </pc:spChg>
        <pc:spChg chg="add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52" creationId="{3B2E7B7D-E0ED-9429-B3F1-7E7825161133}"/>
          </ac:spMkLst>
        </pc:spChg>
        <pc:spChg chg="add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53" creationId="{F4C9F173-018A-AC33-0D13-F4AFD6E4BDCE}"/>
          </ac:spMkLst>
        </pc:spChg>
        <pc:spChg chg="add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54" creationId="{36B50040-6623-A6B0-6154-5EB8E16552DA}"/>
          </ac:spMkLst>
        </pc:spChg>
        <pc:spChg chg="add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55" creationId="{6566E5E8-153B-2AEB-3E73-9C4C32B641F0}"/>
          </ac:spMkLst>
        </pc:spChg>
        <pc:spChg chg="add mod ord">
          <ac:chgData name="Bathen  Marianne" userId="40032b85-13f4-4a3d-a3f5-3dc67848b475" providerId="ADAL" clId="{4E76BC83-81EE-450C-A630-E4391F4FF486}" dt="2023-09-05T09:37:34.816" v="416" actId="700"/>
          <ac:spMkLst>
            <pc:docMk/>
            <pc:sldMk cId="1317131570" sldId="281"/>
            <ac:spMk id="56" creationId="{309A1BDB-91BB-CCC5-DCC6-C87E3B7A849E}"/>
          </ac:spMkLst>
        </pc:spChg>
      </pc:sldChg>
      <pc:sldChg chg="addSp delSp modSp new del mod modClrScheme chgLayout">
        <pc:chgData name="Bathen  Marianne" userId="40032b85-13f4-4a3d-a3f5-3dc67848b475" providerId="ADAL" clId="{4E76BC83-81EE-450C-A630-E4391F4FF486}" dt="2023-09-05T11:28:21.632" v="725" actId="47"/>
        <pc:sldMkLst>
          <pc:docMk/>
          <pc:sldMk cId="4263151567" sldId="281"/>
        </pc:sldMkLst>
        <pc:spChg chg="del">
          <ac:chgData name="Bathen  Marianne" userId="40032b85-13f4-4a3d-a3f5-3dc67848b475" providerId="ADAL" clId="{4E76BC83-81EE-450C-A630-E4391F4FF486}" dt="2023-09-05T09:42:30.457" v="445" actId="700"/>
          <ac:spMkLst>
            <pc:docMk/>
            <pc:sldMk cId="4263151567" sldId="281"/>
            <ac:spMk id="2" creationId="{6C0FF0A0-FC20-DF4B-89B4-DE8CE5F7C6D1}"/>
          </ac:spMkLst>
        </pc:spChg>
        <pc:spChg chg="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3" creationId="{BB0405C4-E4A6-420E-BCCF-15073B43D8BE}"/>
          </ac:spMkLst>
        </pc:spChg>
        <pc:spChg chg="del mod ord">
          <ac:chgData name="Bathen  Marianne" userId="40032b85-13f4-4a3d-a3f5-3dc67848b475" providerId="ADAL" clId="{4E76BC83-81EE-450C-A630-E4391F4FF486}" dt="2023-09-05T09:42:30.457" v="445" actId="700"/>
          <ac:spMkLst>
            <pc:docMk/>
            <pc:sldMk cId="4263151567" sldId="281"/>
            <ac:spMk id="4" creationId="{426A36D0-9699-B4F2-F4CA-82AC390AD2EF}"/>
          </ac:spMkLst>
        </pc:spChg>
        <pc:spChg chg="del mod ord">
          <ac:chgData name="Bathen  Marianne" userId="40032b85-13f4-4a3d-a3f5-3dc67848b475" providerId="ADAL" clId="{4E76BC83-81EE-450C-A630-E4391F4FF486}" dt="2023-09-05T09:42:30.457" v="445" actId="700"/>
          <ac:spMkLst>
            <pc:docMk/>
            <pc:sldMk cId="4263151567" sldId="281"/>
            <ac:spMk id="5" creationId="{40D6305D-EB09-5BF7-A70F-59981BE2B47F}"/>
          </ac:spMkLst>
        </pc:spChg>
        <pc:spChg chg="add del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6" creationId="{74324155-C8B1-1765-68F0-ADAE7B70F912}"/>
          </ac:spMkLst>
        </pc:spChg>
        <pc:spChg chg="add del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7" creationId="{2773356B-C2CD-DC12-DE0F-0DC86831667E}"/>
          </ac:spMkLst>
        </pc:spChg>
        <pc:spChg chg="add del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8" creationId="{8469D7CC-BB46-4A9F-CBEA-F460AD7B9515}"/>
          </ac:spMkLst>
        </pc:spChg>
        <pc:spChg chg="add del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9" creationId="{D4FA35FC-0C3F-17E6-5F09-CECBA0DCC53C}"/>
          </ac:spMkLst>
        </pc:spChg>
        <pc:spChg chg="add del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10" creationId="{D923833C-FB28-192A-6EE4-F7546A7884AB}"/>
          </ac:spMkLst>
        </pc:spChg>
        <pc:spChg chg="add del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11" creationId="{1315CB53-7B0D-F58C-E0E0-7F344D5D8D64}"/>
          </ac:spMkLst>
        </pc:spChg>
        <pc:spChg chg="add del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12" creationId="{69790C1D-A6D6-2685-DE0A-CDEA75DAA751}"/>
          </ac:spMkLst>
        </pc:spChg>
        <pc:spChg chg="add del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13" creationId="{D276A75B-3AE6-FB33-609F-5C512B39EB9C}"/>
          </ac:spMkLst>
        </pc:spChg>
        <pc:spChg chg="add del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14" creationId="{10C65923-C7F5-A8C0-9F1A-41F73D01F9A6}"/>
          </ac:spMkLst>
        </pc:spChg>
        <pc:spChg chg="add mod ord">
          <ac:chgData name="Bathen  Marianne" userId="40032b85-13f4-4a3d-a3f5-3dc67848b475" providerId="ADAL" clId="{4E76BC83-81EE-450C-A630-E4391F4FF486}" dt="2023-09-05T09:42:42.261" v="458" actId="20577"/>
          <ac:spMkLst>
            <pc:docMk/>
            <pc:sldMk cId="4263151567" sldId="281"/>
            <ac:spMk id="15" creationId="{AECAF854-DDCC-6C5B-8AE1-B405A78251FC}"/>
          </ac:spMkLst>
        </pc:spChg>
        <pc:spChg chg="add mod ord">
          <ac:chgData name="Bathen  Marianne" userId="40032b85-13f4-4a3d-a3f5-3dc67848b475" providerId="ADAL" clId="{4E76BC83-81EE-450C-A630-E4391F4FF486}" dt="2023-09-05T11:26:36.426" v="569" actId="20577"/>
          <ac:spMkLst>
            <pc:docMk/>
            <pc:sldMk cId="4263151567" sldId="281"/>
            <ac:spMk id="16" creationId="{BDCF8F74-BC44-E98A-2036-3E1EF32A3EB4}"/>
          </ac:spMkLst>
        </pc:spChg>
        <pc:spChg chg="add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17" creationId="{274DBD2C-F892-F54F-ECB4-7895E2263366}"/>
          </ac:spMkLst>
        </pc:spChg>
        <pc:spChg chg="add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18" creationId="{6CA3566A-C36C-3366-83B5-4537A755FBDF}"/>
          </ac:spMkLst>
        </pc:spChg>
        <pc:spChg chg="add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19" creationId="{BD44505B-CD80-A796-3DF5-16245FB3BA34}"/>
          </ac:spMkLst>
        </pc:spChg>
        <pc:spChg chg="add mod ord">
          <ac:chgData name="Bathen  Marianne" userId="40032b85-13f4-4a3d-a3f5-3dc67848b475" providerId="ADAL" clId="{4E76BC83-81EE-450C-A630-E4391F4FF486}" dt="2023-09-05T11:26:55.487" v="616" actId="20577"/>
          <ac:spMkLst>
            <pc:docMk/>
            <pc:sldMk cId="4263151567" sldId="281"/>
            <ac:spMk id="20" creationId="{831410C4-BC03-C889-1E74-0B82987C996B}"/>
          </ac:spMkLst>
        </pc:spChg>
        <pc:spChg chg="add mod ord">
          <ac:chgData name="Bathen  Marianne" userId="40032b85-13f4-4a3d-a3f5-3dc67848b475" providerId="ADAL" clId="{4E76BC83-81EE-450C-A630-E4391F4FF486}" dt="2023-09-05T09:42:33" v="446" actId="700"/>
          <ac:spMkLst>
            <pc:docMk/>
            <pc:sldMk cId="4263151567" sldId="281"/>
            <ac:spMk id="21" creationId="{5D80E231-2430-9E25-AAB7-A5B3A9C9674B}"/>
          </ac:spMkLst>
        </pc:spChg>
        <pc:spChg chg="add">
          <ac:chgData name="Bathen  Marianne" userId="40032b85-13f4-4a3d-a3f5-3dc67848b475" providerId="ADAL" clId="{4E76BC83-81EE-450C-A630-E4391F4FF486}" dt="2023-09-05T11:25:41.439" v="528"/>
          <ac:spMkLst>
            <pc:docMk/>
            <pc:sldMk cId="4263151567" sldId="281"/>
            <ac:spMk id="22" creationId="{91FCFCE4-D120-009F-A73D-223D5717CB47}"/>
          </ac:spMkLst>
        </pc:spChg>
      </pc:sldChg>
      <pc:sldChg chg="addSp delSp modSp new mod modClrScheme chgLayout modNotesTx">
        <pc:chgData name="Bathen  Marianne" userId="40032b85-13f4-4a3d-a3f5-3dc67848b475" providerId="ADAL" clId="{4E76BC83-81EE-450C-A630-E4391F4FF486}" dt="2023-09-11T10:38:28.977" v="26712" actId="20577"/>
        <pc:sldMkLst>
          <pc:docMk/>
          <pc:sldMk cId="1732696764" sldId="282"/>
        </pc:sldMkLst>
        <pc:spChg chg="del">
          <ac:chgData name="Bathen  Marianne" userId="40032b85-13f4-4a3d-a3f5-3dc67848b475" providerId="ADAL" clId="{4E76BC83-81EE-450C-A630-E4391F4FF486}" dt="2023-09-05T09:42:49.550" v="460" actId="700"/>
          <ac:spMkLst>
            <pc:docMk/>
            <pc:sldMk cId="1732696764" sldId="282"/>
            <ac:spMk id="2" creationId="{76E292FE-4C02-86A9-DD98-1EA634D7ECA5}"/>
          </ac:spMkLst>
        </pc:spChg>
        <pc:spChg chg="del mod ord">
          <ac:chgData name="Bathen  Marianne" userId="40032b85-13f4-4a3d-a3f5-3dc67848b475" providerId="ADAL" clId="{4E76BC83-81EE-450C-A630-E4391F4FF486}" dt="2023-09-05T09:42:49.550" v="460" actId="700"/>
          <ac:spMkLst>
            <pc:docMk/>
            <pc:sldMk cId="1732696764" sldId="282"/>
            <ac:spMk id="3" creationId="{A4C6834A-FAD0-1003-AA91-24E3F9239823}"/>
          </ac:spMkLst>
        </pc:spChg>
        <pc:spChg chg="del mod ord">
          <ac:chgData name="Bathen  Marianne" userId="40032b85-13f4-4a3d-a3f5-3dc67848b475" providerId="ADAL" clId="{4E76BC83-81EE-450C-A630-E4391F4FF486}" dt="2023-09-05T09:42:49.550" v="460" actId="700"/>
          <ac:spMkLst>
            <pc:docMk/>
            <pc:sldMk cId="1732696764" sldId="282"/>
            <ac:spMk id="4" creationId="{9CB1524B-7E29-095B-334C-7D2D2AF74219}"/>
          </ac:spMkLst>
        </pc:spChg>
        <pc:spChg chg="del">
          <ac:chgData name="Bathen  Marianne" userId="40032b85-13f4-4a3d-a3f5-3dc67848b475" providerId="ADAL" clId="{4E76BC83-81EE-450C-A630-E4391F4FF486}" dt="2023-09-05T09:42:49.550" v="460" actId="700"/>
          <ac:spMkLst>
            <pc:docMk/>
            <pc:sldMk cId="1732696764" sldId="282"/>
            <ac:spMk id="5" creationId="{49236901-538D-FDD0-0F9E-990216A0DB56}"/>
          </ac:spMkLst>
        </pc:spChg>
        <pc:spChg chg="del">
          <ac:chgData name="Bathen  Marianne" userId="40032b85-13f4-4a3d-a3f5-3dc67848b475" providerId="ADAL" clId="{4E76BC83-81EE-450C-A630-E4391F4FF486}" dt="2023-09-05T09:42:49.550" v="460" actId="700"/>
          <ac:spMkLst>
            <pc:docMk/>
            <pc:sldMk cId="1732696764" sldId="282"/>
            <ac:spMk id="6" creationId="{3CDC4830-1BA4-D30B-837F-12E66578281D}"/>
          </ac:spMkLst>
        </pc:spChg>
        <pc:spChg chg="del">
          <ac:chgData name="Bathen  Marianne" userId="40032b85-13f4-4a3d-a3f5-3dc67848b475" providerId="ADAL" clId="{4E76BC83-81EE-450C-A630-E4391F4FF486}" dt="2023-09-05T09:42:49.550" v="460" actId="700"/>
          <ac:spMkLst>
            <pc:docMk/>
            <pc:sldMk cId="1732696764" sldId="282"/>
            <ac:spMk id="7" creationId="{F2CFF3E6-36A9-6850-F475-8EC36B73BA7D}"/>
          </ac:spMkLst>
        </pc:spChg>
        <pc:spChg chg="del">
          <ac:chgData name="Bathen  Marianne" userId="40032b85-13f4-4a3d-a3f5-3dc67848b475" providerId="ADAL" clId="{4E76BC83-81EE-450C-A630-E4391F4FF486}" dt="2023-09-05T09:42:49.550" v="460" actId="700"/>
          <ac:spMkLst>
            <pc:docMk/>
            <pc:sldMk cId="1732696764" sldId="282"/>
            <ac:spMk id="8" creationId="{D2411C21-1E3B-CEC2-F092-8C8E58ACB834}"/>
          </ac:spMkLst>
        </pc:spChg>
        <pc:spChg chg="del">
          <ac:chgData name="Bathen  Marianne" userId="40032b85-13f4-4a3d-a3f5-3dc67848b475" providerId="ADAL" clId="{4E76BC83-81EE-450C-A630-E4391F4FF486}" dt="2023-09-05T09:42:49.550" v="460" actId="700"/>
          <ac:spMkLst>
            <pc:docMk/>
            <pc:sldMk cId="1732696764" sldId="282"/>
            <ac:spMk id="9" creationId="{534A5134-9445-F5C6-A7F9-3C9AF5ED5700}"/>
          </ac:spMkLst>
        </pc:spChg>
        <pc:spChg chg="add mod ord">
          <ac:chgData name="Bathen  Marianne" userId="40032b85-13f4-4a3d-a3f5-3dc67848b475" providerId="ADAL" clId="{4E76BC83-81EE-450C-A630-E4391F4FF486}" dt="2023-09-07T08:14:10.482" v="4999" actId="20577"/>
          <ac:spMkLst>
            <pc:docMk/>
            <pc:sldMk cId="1732696764" sldId="282"/>
            <ac:spMk id="10" creationId="{3DE7A57A-71B5-B039-5B52-44E1D2B19B7C}"/>
          </ac:spMkLst>
        </pc:spChg>
        <pc:spChg chg="add del mod ord">
          <ac:chgData name="Bathen  Marianne" userId="40032b85-13f4-4a3d-a3f5-3dc67848b475" providerId="ADAL" clId="{4E76BC83-81EE-450C-A630-E4391F4FF486}" dt="2023-09-05T11:24:40.999" v="524" actId="26606"/>
          <ac:spMkLst>
            <pc:docMk/>
            <pc:sldMk cId="1732696764" sldId="282"/>
            <ac:spMk id="11" creationId="{CD8A786B-25FC-1C12-2E89-90A56442B70A}"/>
          </ac:spMkLst>
        </pc:spChg>
        <pc:spChg chg="add del mod">
          <ac:chgData name="Bathen  Marianne" userId="40032b85-13f4-4a3d-a3f5-3dc67848b475" providerId="ADAL" clId="{4E76BC83-81EE-450C-A630-E4391F4FF486}" dt="2023-09-05T11:24:40.420" v="521" actId="26606"/>
          <ac:spMkLst>
            <pc:docMk/>
            <pc:sldMk cId="1732696764" sldId="282"/>
            <ac:spMk id="17" creationId="{9A3F4AB0-0A13-32DA-3F8D-5AFAB4C58980}"/>
          </ac:spMkLst>
        </pc:spChg>
        <pc:spChg chg="add del">
          <ac:chgData name="Bathen  Marianne" userId="40032b85-13f4-4a3d-a3f5-3dc67848b475" providerId="ADAL" clId="{4E76BC83-81EE-450C-A630-E4391F4FF486}" dt="2023-09-05T11:24:40.975" v="523" actId="26606"/>
          <ac:spMkLst>
            <pc:docMk/>
            <pc:sldMk cId="1732696764" sldId="282"/>
            <ac:spMk id="19" creationId="{70C4AC1F-7F75-05B6-0429-4646A6F3AF56}"/>
          </ac:spMkLst>
        </pc:spChg>
        <pc:spChg chg="add del">
          <ac:chgData name="Bathen  Marianne" userId="40032b85-13f4-4a3d-a3f5-3dc67848b475" providerId="ADAL" clId="{4E76BC83-81EE-450C-A630-E4391F4FF486}" dt="2023-09-05T11:24:40.975" v="523" actId="26606"/>
          <ac:spMkLst>
            <pc:docMk/>
            <pc:sldMk cId="1732696764" sldId="282"/>
            <ac:spMk id="20" creationId="{8E4080B2-E28A-D97D-1E3E-9C295AB91FA6}"/>
          </ac:spMkLst>
        </pc:spChg>
        <pc:spChg chg="add mod">
          <ac:chgData name="Bathen  Marianne" userId="40032b85-13f4-4a3d-a3f5-3dc67848b475" providerId="ADAL" clId="{4E76BC83-81EE-450C-A630-E4391F4FF486}" dt="2023-09-05T11:24:40.999" v="524" actId="26606"/>
          <ac:spMkLst>
            <pc:docMk/>
            <pc:sldMk cId="1732696764" sldId="282"/>
            <ac:spMk id="23" creationId="{9A3F4AB0-0A13-32DA-3F8D-5AFAB4C58980}"/>
          </ac:spMkLst>
        </pc:spChg>
        <pc:picChg chg="add del">
          <ac:chgData name="Bathen  Marianne" userId="40032b85-13f4-4a3d-a3f5-3dc67848b475" providerId="ADAL" clId="{4E76BC83-81EE-450C-A630-E4391F4FF486}" dt="2023-09-05T11:24:40.420" v="521" actId="26606"/>
          <ac:picMkLst>
            <pc:docMk/>
            <pc:sldMk cId="1732696764" sldId="282"/>
            <ac:picMk id="13" creationId="{80C195D7-2928-8C9B-56A3-DA78FCE888CE}"/>
          </ac:picMkLst>
        </pc:picChg>
        <pc:picChg chg="add del">
          <ac:chgData name="Bathen  Marianne" userId="40032b85-13f4-4a3d-a3f5-3dc67848b475" providerId="ADAL" clId="{4E76BC83-81EE-450C-A630-E4391F4FF486}" dt="2023-09-05T11:24:40.975" v="523" actId="26606"/>
          <ac:picMkLst>
            <pc:docMk/>
            <pc:sldMk cId="1732696764" sldId="282"/>
            <ac:picMk id="21" creationId="{37B81CE9-6CD0-E43D-3BBE-79E6D3293974}"/>
          </ac:picMkLst>
        </pc:picChg>
        <pc:picChg chg="add">
          <ac:chgData name="Bathen  Marianne" userId="40032b85-13f4-4a3d-a3f5-3dc67848b475" providerId="ADAL" clId="{4E76BC83-81EE-450C-A630-E4391F4FF486}" dt="2023-09-05T11:24:40.999" v="524" actId="26606"/>
          <ac:picMkLst>
            <pc:docMk/>
            <pc:sldMk cId="1732696764" sldId="282"/>
            <ac:picMk id="24" creationId="{80C195D7-2928-8C9B-56A3-DA78FCE888CE}"/>
          </ac:picMkLst>
        </pc:picChg>
      </pc:sldChg>
      <pc:sldChg chg="addSp delSp modSp new del mod modClrScheme modShow chgLayout">
        <pc:chgData name="Bathen  Marianne" userId="40032b85-13f4-4a3d-a3f5-3dc67848b475" providerId="ADAL" clId="{4E76BC83-81EE-450C-A630-E4391F4FF486}" dt="2023-09-06T11:44:30.615" v="2552" actId="47"/>
        <pc:sldMkLst>
          <pc:docMk/>
          <pc:sldMk cId="2384282794" sldId="283"/>
        </pc:sldMkLst>
        <pc:spChg chg="add mod ord">
          <ac:chgData name="Bathen  Marianne" userId="40032b85-13f4-4a3d-a3f5-3dc67848b475" providerId="ADAL" clId="{4E76BC83-81EE-450C-A630-E4391F4FF486}" dt="2023-09-05T11:28:45.926" v="729" actId="26606"/>
          <ac:spMkLst>
            <pc:docMk/>
            <pc:sldMk cId="2384282794" sldId="283"/>
            <ac:spMk id="2" creationId="{8B2B4A2B-5DC1-4C25-4B19-EB3BB3E18E97}"/>
          </ac:spMkLst>
        </pc:spChg>
        <pc:spChg chg="del mod ord">
          <ac:chgData name="Bathen  Marianne" userId="40032b85-13f4-4a3d-a3f5-3dc67848b475" providerId="ADAL" clId="{4E76BC83-81EE-450C-A630-E4391F4FF486}" dt="2023-09-05T11:27:18.451" v="617" actId="700"/>
          <ac:spMkLst>
            <pc:docMk/>
            <pc:sldMk cId="2384282794" sldId="283"/>
            <ac:spMk id="4" creationId="{5D42D451-3146-92E9-B876-A3CE19FD687C}"/>
          </ac:spMkLst>
        </pc:spChg>
        <pc:spChg chg="del mod ord">
          <ac:chgData name="Bathen  Marianne" userId="40032b85-13f4-4a3d-a3f5-3dc67848b475" providerId="ADAL" clId="{4E76BC83-81EE-450C-A630-E4391F4FF486}" dt="2023-09-05T11:27:18.451" v="617" actId="700"/>
          <ac:spMkLst>
            <pc:docMk/>
            <pc:sldMk cId="2384282794" sldId="283"/>
            <ac:spMk id="5" creationId="{8E704813-A7B9-FB53-C3F7-5724BD0CC058}"/>
          </ac:spMkLst>
        </pc:spChg>
        <pc:spChg chg="del">
          <ac:chgData name="Bathen  Marianne" userId="40032b85-13f4-4a3d-a3f5-3dc67848b475" providerId="ADAL" clId="{4E76BC83-81EE-450C-A630-E4391F4FF486}" dt="2023-09-05T11:27:18.451" v="617" actId="700"/>
          <ac:spMkLst>
            <pc:docMk/>
            <pc:sldMk cId="2384282794" sldId="283"/>
            <ac:spMk id="6" creationId="{06C6D858-F806-A6DE-1E65-96AC3092C0D1}"/>
          </ac:spMkLst>
        </pc:spChg>
        <pc:spChg chg="del">
          <ac:chgData name="Bathen  Marianne" userId="40032b85-13f4-4a3d-a3f5-3dc67848b475" providerId="ADAL" clId="{4E76BC83-81EE-450C-A630-E4391F4FF486}" dt="2023-09-05T11:27:18.451" v="617" actId="700"/>
          <ac:spMkLst>
            <pc:docMk/>
            <pc:sldMk cId="2384282794" sldId="283"/>
            <ac:spMk id="7" creationId="{39B0444F-EF12-511B-D4A3-4DEB5762C6C8}"/>
          </ac:spMkLst>
        </pc:spChg>
        <pc:spChg chg="del">
          <ac:chgData name="Bathen  Marianne" userId="40032b85-13f4-4a3d-a3f5-3dc67848b475" providerId="ADAL" clId="{4E76BC83-81EE-450C-A630-E4391F4FF486}" dt="2023-09-05T11:27:18.451" v="617" actId="700"/>
          <ac:spMkLst>
            <pc:docMk/>
            <pc:sldMk cId="2384282794" sldId="283"/>
            <ac:spMk id="8" creationId="{B505ACC4-F4A2-34D5-CEFD-8D3309983CDF}"/>
          </ac:spMkLst>
        </pc:spChg>
        <pc:spChg chg="del">
          <ac:chgData name="Bathen  Marianne" userId="40032b85-13f4-4a3d-a3f5-3dc67848b475" providerId="ADAL" clId="{4E76BC83-81EE-450C-A630-E4391F4FF486}" dt="2023-09-05T11:27:18.451" v="617" actId="700"/>
          <ac:spMkLst>
            <pc:docMk/>
            <pc:sldMk cId="2384282794" sldId="283"/>
            <ac:spMk id="9" creationId="{5E45F9B3-D9AC-7AA5-876A-88419CB12BB3}"/>
          </ac:spMkLst>
        </pc:spChg>
        <pc:spChg chg="del">
          <ac:chgData name="Bathen  Marianne" userId="40032b85-13f4-4a3d-a3f5-3dc67848b475" providerId="ADAL" clId="{4E76BC83-81EE-450C-A630-E4391F4FF486}" dt="2023-09-05T11:27:18.451" v="617" actId="700"/>
          <ac:spMkLst>
            <pc:docMk/>
            <pc:sldMk cId="2384282794" sldId="283"/>
            <ac:spMk id="10" creationId="{7F579CDC-5BC6-5815-191E-217584107B8F}"/>
          </ac:spMkLst>
        </pc:spChg>
        <pc:spChg chg="add mod ord">
          <ac:chgData name="Bathen  Marianne" userId="40032b85-13f4-4a3d-a3f5-3dc67848b475" providerId="ADAL" clId="{4E76BC83-81EE-450C-A630-E4391F4FF486}" dt="2023-09-05T11:28:45.926" v="729" actId="26606"/>
          <ac:spMkLst>
            <pc:docMk/>
            <pc:sldMk cId="2384282794" sldId="283"/>
            <ac:spMk id="11" creationId="{8D6F9A38-55E0-FB45-88C6-0F0B4F79447E}"/>
          </ac:spMkLst>
        </pc:spChg>
        <pc:spChg chg="add del mod ord">
          <ac:chgData name="Bathen  Marianne" userId="40032b85-13f4-4a3d-a3f5-3dc67848b475" providerId="ADAL" clId="{4E76BC83-81EE-450C-A630-E4391F4FF486}" dt="2023-09-05T11:31:52.198" v="887" actId="20577"/>
          <ac:spMkLst>
            <pc:docMk/>
            <pc:sldMk cId="2384282794" sldId="283"/>
            <ac:spMk id="12" creationId="{45FFB120-5C37-AE32-D32A-B6AB5F04601D}"/>
          </ac:spMkLst>
        </pc:spChg>
        <pc:spChg chg="add del mod">
          <ac:chgData name="Bathen  Marianne" userId="40032b85-13f4-4a3d-a3f5-3dc67848b475" providerId="ADAL" clId="{4E76BC83-81EE-450C-A630-E4391F4FF486}" dt="2023-09-05T11:28:45.926" v="729" actId="26606"/>
          <ac:spMkLst>
            <pc:docMk/>
            <pc:sldMk cId="2384282794" sldId="283"/>
            <ac:spMk id="18" creationId="{E497F917-8FF9-D637-C4CE-9E50DFBE55F3}"/>
          </ac:spMkLst>
        </pc:spChg>
        <pc:graphicFrameChg chg="add del">
          <ac:chgData name="Bathen  Marianne" userId="40032b85-13f4-4a3d-a3f5-3dc67848b475" providerId="ADAL" clId="{4E76BC83-81EE-450C-A630-E4391F4FF486}" dt="2023-09-05T11:28:43.081" v="727" actId="26606"/>
          <ac:graphicFrameMkLst>
            <pc:docMk/>
            <pc:sldMk cId="2384282794" sldId="283"/>
            <ac:graphicFrameMk id="14" creationId="{54453DB9-84C2-CDF8-8C39-C18848FACF06}"/>
          </ac:graphicFrameMkLst>
        </pc:graphicFrameChg>
        <pc:graphicFrameChg chg="add del">
          <ac:chgData name="Bathen  Marianne" userId="40032b85-13f4-4a3d-a3f5-3dc67848b475" providerId="ADAL" clId="{4E76BC83-81EE-450C-A630-E4391F4FF486}" dt="2023-09-05T11:28:45.926" v="729" actId="26606"/>
          <ac:graphicFrameMkLst>
            <pc:docMk/>
            <pc:sldMk cId="2384282794" sldId="283"/>
            <ac:graphicFrameMk id="16" creationId="{67F402AD-1253-B55D-7412-30C8914FEAE5}"/>
          </ac:graphicFrameMkLst>
        </pc:graphicFrameChg>
      </pc:sldChg>
      <pc:sldChg chg="addSp delSp modSp new mod modClrScheme modAnim chgLayout">
        <pc:chgData name="Bathen  Marianne" userId="40032b85-13f4-4a3d-a3f5-3dc67848b475" providerId="ADAL" clId="{4E76BC83-81EE-450C-A630-E4391F4FF486}" dt="2023-09-12T11:30:50.906" v="34516"/>
        <pc:sldMkLst>
          <pc:docMk/>
          <pc:sldMk cId="1665039570" sldId="284"/>
        </pc:sldMkLst>
        <pc:spChg chg="add mod ord">
          <ac:chgData name="Bathen  Marianne" userId="40032b85-13f4-4a3d-a3f5-3dc67848b475" providerId="ADAL" clId="{4E76BC83-81EE-450C-A630-E4391F4FF486}" dt="2023-09-05T11:25:41.439" v="528"/>
          <ac:spMkLst>
            <pc:docMk/>
            <pc:sldMk cId="1665039570" sldId="284"/>
            <ac:spMk id="2" creationId="{78DBF4A0-2F59-856B-F9B1-B8BC4F0A9DF9}"/>
          </ac:spMkLst>
        </pc:spChg>
        <pc:spChg chg="add del mod">
          <ac:chgData name="Bathen  Marianne" userId="40032b85-13f4-4a3d-a3f5-3dc67848b475" providerId="ADAL" clId="{4E76BC83-81EE-450C-A630-E4391F4FF486}" dt="2023-09-08T12:23:58.932" v="10781" actId="478"/>
          <ac:spMkLst>
            <pc:docMk/>
            <pc:sldMk cId="1665039570" sldId="284"/>
            <ac:spMk id="3" creationId="{B76C898E-798B-5FA7-6B74-08792D02B791}"/>
          </ac:spMkLst>
        </pc:spChg>
        <pc:spChg chg="mod ord">
          <ac:chgData name="Bathen  Marianne" userId="40032b85-13f4-4a3d-a3f5-3dc67848b475" providerId="ADAL" clId="{4E76BC83-81EE-450C-A630-E4391F4FF486}" dt="2023-09-05T11:24:54.167" v="526" actId="700"/>
          <ac:spMkLst>
            <pc:docMk/>
            <pc:sldMk cId="1665039570" sldId="284"/>
            <ac:spMk id="3" creationId="{CAEA6A3F-86A9-7922-A339-76266D73E06F}"/>
          </ac:spMkLst>
        </pc:spChg>
        <pc:spChg chg="add del mod">
          <ac:chgData name="Bathen  Marianne" userId="40032b85-13f4-4a3d-a3f5-3dc67848b475" providerId="ADAL" clId="{4E76BC83-81EE-450C-A630-E4391F4FF486}" dt="2023-09-08T12:23:58.661" v="10780" actId="478"/>
          <ac:spMkLst>
            <pc:docMk/>
            <pc:sldMk cId="1665039570" sldId="284"/>
            <ac:spMk id="4" creationId="{2AF8819E-BB64-C4E9-6D2E-E3E6017524C0}"/>
          </ac:spMkLst>
        </pc:spChg>
        <pc:spChg chg="del mod ord">
          <ac:chgData name="Bathen  Marianne" userId="40032b85-13f4-4a3d-a3f5-3dc67848b475" providerId="ADAL" clId="{4E76BC83-81EE-450C-A630-E4391F4FF486}" dt="2023-09-05T11:24:12" v="519" actId="700"/>
          <ac:spMkLst>
            <pc:docMk/>
            <pc:sldMk cId="1665039570" sldId="284"/>
            <ac:spMk id="4" creationId="{BFEB5FEE-5E81-BB3E-546E-982F556EF0B7}"/>
          </ac:spMkLst>
        </pc:spChg>
        <pc:spChg chg="add mod">
          <ac:chgData name="Bathen  Marianne" userId="40032b85-13f4-4a3d-a3f5-3dc67848b475" providerId="ADAL" clId="{4E76BC83-81EE-450C-A630-E4391F4FF486}" dt="2023-09-09T14:49:40.379" v="25563" actId="14100"/>
          <ac:spMkLst>
            <pc:docMk/>
            <pc:sldMk cId="1665039570" sldId="284"/>
            <ac:spMk id="5" creationId="{78E984B8-B692-E81C-1E4F-A6F20D50F247}"/>
          </ac:spMkLst>
        </pc:spChg>
        <pc:spChg chg="del mod ord">
          <ac:chgData name="Bathen  Marianne" userId="40032b85-13f4-4a3d-a3f5-3dc67848b475" providerId="ADAL" clId="{4E76BC83-81EE-450C-A630-E4391F4FF486}" dt="2023-09-05T11:24:12" v="519" actId="700"/>
          <ac:spMkLst>
            <pc:docMk/>
            <pc:sldMk cId="1665039570" sldId="284"/>
            <ac:spMk id="5" creationId="{DA9CCE8F-CEA2-7DC6-7D86-9706CD74DA74}"/>
          </ac:spMkLst>
        </pc:spChg>
        <pc:spChg chg="del">
          <ac:chgData name="Bathen  Marianne" userId="40032b85-13f4-4a3d-a3f5-3dc67848b475" providerId="ADAL" clId="{4E76BC83-81EE-450C-A630-E4391F4FF486}" dt="2023-09-05T11:24:12" v="519" actId="700"/>
          <ac:spMkLst>
            <pc:docMk/>
            <pc:sldMk cId="1665039570" sldId="284"/>
            <ac:spMk id="6" creationId="{9BF684E7-5C07-C0C0-A7CB-F6BBEEF160C5}"/>
          </ac:spMkLst>
        </pc:spChg>
        <pc:spChg chg="add mod">
          <ac:chgData name="Bathen  Marianne" userId="40032b85-13f4-4a3d-a3f5-3dc67848b475" providerId="ADAL" clId="{4E76BC83-81EE-450C-A630-E4391F4FF486}" dt="2023-09-09T14:49:54.838" v="25573" actId="14100"/>
          <ac:spMkLst>
            <pc:docMk/>
            <pc:sldMk cId="1665039570" sldId="284"/>
            <ac:spMk id="6" creationId="{F4F1A7F7-FC61-43DE-F20A-4A1FBA25CA5F}"/>
          </ac:spMkLst>
        </pc:spChg>
        <pc:spChg chg="add mod">
          <ac:chgData name="Bathen  Marianne" userId="40032b85-13f4-4a3d-a3f5-3dc67848b475" providerId="ADAL" clId="{4E76BC83-81EE-450C-A630-E4391F4FF486}" dt="2023-09-11T15:29:10.039" v="28902" actId="403"/>
          <ac:spMkLst>
            <pc:docMk/>
            <pc:sldMk cId="1665039570" sldId="284"/>
            <ac:spMk id="7" creationId="{2F24233A-22C7-336B-183E-0AA5366C83EA}"/>
          </ac:spMkLst>
        </pc:spChg>
        <pc:spChg chg="del">
          <ac:chgData name="Bathen  Marianne" userId="40032b85-13f4-4a3d-a3f5-3dc67848b475" providerId="ADAL" clId="{4E76BC83-81EE-450C-A630-E4391F4FF486}" dt="2023-09-05T11:24:12" v="519" actId="700"/>
          <ac:spMkLst>
            <pc:docMk/>
            <pc:sldMk cId="1665039570" sldId="284"/>
            <ac:spMk id="7" creationId="{C16EC9AA-7A11-9979-D0A0-E4568AF2F5DE}"/>
          </ac:spMkLst>
        </pc:spChg>
        <pc:spChg chg="del mod ord">
          <ac:chgData name="Bathen  Marianne" userId="40032b85-13f4-4a3d-a3f5-3dc67848b475" providerId="ADAL" clId="{4E76BC83-81EE-450C-A630-E4391F4FF486}" dt="2023-09-05T11:24:12" v="519" actId="700"/>
          <ac:spMkLst>
            <pc:docMk/>
            <pc:sldMk cId="1665039570" sldId="284"/>
            <ac:spMk id="8" creationId="{B546946A-6271-3C86-6C8F-96606DD860E5}"/>
          </ac:spMkLst>
        </pc:spChg>
        <pc:spChg chg="add mod">
          <ac:chgData name="Bathen  Marianne" userId="40032b85-13f4-4a3d-a3f5-3dc67848b475" providerId="ADAL" clId="{4E76BC83-81EE-450C-A630-E4391F4FF486}" dt="2023-09-11T15:30:05.774" v="29006" actId="403"/>
          <ac:spMkLst>
            <pc:docMk/>
            <pc:sldMk cId="1665039570" sldId="284"/>
            <ac:spMk id="8" creationId="{D3AAC1FD-F527-67D1-4687-98E6D30151AB}"/>
          </ac:spMkLst>
        </pc:spChg>
        <pc:spChg chg="del">
          <ac:chgData name="Bathen  Marianne" userId="40032b85-13f4-4a3d-a3f5-3dc67848b475" providerId="ADAL" clId="{4E76BC83-81EE-450C-A630-E4391F4FF486}" dt="2023-09-05T11:24:12" v="519" actId="700"/>
          <ac:spMkLst>
            <pc:docMk/>
            <pc:sldMk cId="1665039570" sldId="284"/>
            <ac:spMk id="9" creationId="{41EA1687-0721-15CD-8486-5316692BB1AC}"/>
          </ac:spMkLst>
        </pc:spChg>
        <pc:spChg chg="del">
          <ac:chgData name="Bathen  Marianne" userId="40032b85-13f4-4a3d-a3f5-3dc67848b475" providerId="ADAL" clId="{4E76BC83-81EE-450C-A630-E4391F4FF486}" dt="2023-09-05T11:24:12" v="519" actId="700"/>
          <ac:spMkLst>
            <pc:docMk/>
            <pc:sldMk cId="1665039570" sldId="284"/>
            <ac:spMk id="10" creationId="{EE05E550-BFBE-5196-2CB1-2C683D9A1DAE}"/>
          </ac:spMkLst>
        </pc:spChg>
        <pc:spChg chg="add del mod ord">
          <ac:chgData name="Bathen  Marianne" userId="40032b85-13f4-4a3d-a3f5-3dc67848b475" providerId="ADAL" clId="{4E76BC83-81EE-450C-A630-E4391F4FF486}" dt="2023-09-05T11:24:54.167" v="526" actId="700"/>
          <ac:spMkLst>
            <pc:docMk/>
            <pc:sldMk cId="1665039570" sldId="284"/>
            <ac:spMk id="11" creationId="{45753CB6-8335-4354-E5AC-2DF77C500ADB}"/>
          </ac:spMkLst>
        </pc:spChg>
        <pc:spChg chg="add del mod ord">
          <ac:chgData name="Bathen  Marianne" userId="40032b85-13f4-4a3d-a3f5-3dc67848b475" providerId="ADAL" clId="{4E76BC83-81EE-450C-A630-E4391F4FF486}" dt="2023-09-05T11:24:54.167" v="526" actId="700"/>
          <ac:spMkLst>
            <pc:docMk/>
            <pc:sldMk cId="1665039570" sldId="284"/>
            <ac:spMk id="12" creationId="{82DEC6F8-C53C-B343-369E-CC14DCA43504}"/>
          </ac:spMkLst>
        </pc:spChg>
        <pc:spChg chg="add del mod ord">
          <ac:chgData name="Bathen  Marianne" userId="40032b85-13f4-4a3d-a3f5-3dc67848b475" providerId="ADAL" clId="{4E76BC83-81EE-450C-A630-E4391F4FF486}" dt="2023-09-05T11:24:54.167" v="526" actId="700"/>
          <ac:spMkLst>
            <pc:docMk/>
            <pc:sldMk cId="1665039570" sldId="284"/>
            <ac:spMk id="13" creationId="{9E01C97F-81C5-054F-EA44-0BC667B43696}"/>
          </ac:spMkLst>
        </pc:spChg>
        <pc:spChg chg="add del mod ord">
          <ac:chgData name="Bathen  Marianne" userId="40032b85-13f4-4a3d-a3f5-3dc67848b475" providerId="ADAL" clId="{4E76BC83-81EE-450C-A630-E4391F4FF486}" dt="2023-09-05T11:24:54.167" v="526" actId="700"/>
          <ac:spMkLst>
            <pc:docMk/>
            <pc:sldMk cId="1665039570" sldId="284"/>
            <ac:spMk id="14" creationId="{A5B05E8A-D37C-CC44-2D6D-EF1FC06F18E4}"/>
          </ac:spMkLst>
        </pc:spChg>
        <pc:spChg chg="add mod ord">
          <ac:chgData name="Bathen  Marianne" userId="40032b85-13f4-4a3d-a3f5-3dc67848b475" providerId="ADAL" clId="{4E76BC83-81EE-450C-A630-E4391F4FF486}" dt="2023-09-11T15:28:13.437" v="28807" actId="20577"/>
          <ac:spMkLst>
            <pc:docMk/>
            <pc:sldMk cId="1665039570" sldId="284"/>
            <ac:spMk id="15" creationId="{DA278604-A01A-3290-62BD-DF377FB525EE}"/>
          </ac:spMkLst>
        </pc:spChg>
        <pc:spChg chg="add mod ord">
          <ac:chgData name="Bathen  Marianne" userId="40032b85-13f4-4a3d-a3f5-3dc67848b475" providerId="ADAL" clId="{4E76BC83-81EE-450C-A630-E4391F4FF486}" dt="2023-09-11T15:28:48.429" v="28900" actId="20577"/>
          <ac:spMkLst>
            <pc:docMk/>
            <pc:sldMk cId="1665039570" sldId="284"/>
            <ac:spMk id="16" creationId="{BDCCF18A-FBD8-98CD-87B9-7EBD36DA5495}"/>
          </ac:spMkLst>
        </pc:spChg>
      </pc:sldChg>
      <pc:sldChg chg="addSp delSp modSp new mod ord modClrScheme modAnim chgLayout modNotesTx">
        <pc:chgData name="Bathen  Marianne" userId="40032b85-13f4-4a3d-a3f5-3dc67848b475" providerId="ADAL" clId="{4E76BC83-81EE-450C-A630-E4391F4FF486}" dt="2023-09-11T14:54:44.624" v="28136" actId="1076"/>
        <pc:sldMkLst>
          <pc:docMk/>
          <pc:sldMk cId="1113930416" sldId="285"/>
        </pc:sldMkLst>
        <pc:spChg chg="del">
          <ac:chgData name="Bathen  Marianne" userId="40032b85-13f4-4a3d-a3f5-3dc67848b475" providerId="ADAL" clId="{4E76BC83-81EE-450C-A630-E4391F4FF486}" dt="2023-09-05T11:25:03.144" v="527" actId="700"/>
          <ac:spMkLst>
            <pc:docMk/>
            <pc:sldMk cId="1113930416" sldId="285"/>
            <ac:spMk id="2" creationId="{1A48D494-2EF7-742F-6F7B-E6192D667A34}"/>
          </ac:spMkLst>
        </pc:spChg>
        <pc:spChg chg="add mod">
          <ac:chgData name="Bathen  Marianne" userId="40032b85-13f4-4a3d-a3f5-3dc67848b475" providerId="ADAL" clId="{4E76BC83-81EE-450C-A630-E4391F4FF486}" dt="2023-09-11T14:54:32.636" v="28133" actId="1036"/>
          <ac:spMkLst>
            <pc:docMk/>
            <pc:sldMk cId="1113930416" sldId="285"/>
            <ac:spMk id="2" creationId="{A6CEFA9B-C358-F6E7-D7EA-DA1B6B21A5DD}"/>
          </ac:spMkLst>
        </pc:spChg>
        <pc:spChg chg="del mod ord">
          <ac:chgData name="Bathen  Marianne" userId="40032b85-13f4-4a3d-a3f5-3dc67848b475" providerId="ADAL" clId="{4E76BC83-81EE-450C-A630-E4391F4FF486}" dt="2023-09-05T11:25:03.144" v="527" actId="700"/>
          <ac:spMkLst>
            <pc:docMk/>
            <pc:sldMk cId="1113930416" sldId="285"/>
            <ac:spMk id="3" creationId="{3A41BB74-0F79-E9A3-A943-DDD540A85AEE}"/>
          </ac:spMkLst>
        </pc:spChg>
        <pc:spChg chg="add mod">
          <ac:chgData name="Bathen  Marianne" userId="40032b85-13f4-4a3d-a3f5-3dc67848b475" providerId="ADAL" clId="{4E76BC83-81EE-450C-A630-E4391F4FF486}" dt="2023-09-11T14:54:44.624" v="28136" actId="1076"/>
          <ac:spMkLst>
            <pc:docMk/>
            <pc:sldMk cId="1113930416" sldId="285"/>
            <ac:spMk id="3" creationId="{41F2C63C-7A88-F8C6-B44C-D43932163431}"/>
          </ac:spMkLst>
        </pc:spChg>
        <pc:spChg chg="add del mod ord">
          <ac:chgData name="Bathen  Marianne" userId="40032b85-13f4-4a3d-a3f5-3dc67848b475" providerId="ADAL" clId="{4E76BC83-81EE-450C-A630-E4391F4FF486}" dt="2023-09-06T11:41:33.492" v="2142" actId="478"/>
          <ac:spMkLst>
            <pc:docMk/>
            <pc:sldMk cId="1113930416" sldId="285"/>
            <ac:spMk id="4" creationId="{77273A97-E9AD-D4D5-6201-4A04EB36D80E}"/>
          </ac:spMkLst>
        </pc:spChg>
        <pc:spChg chg="del mod ord">
          <ac:chgData name="Bathen  Marianne" userId="40032b85-13f4-4a3d-a3f5-3dc67848b475" providerId="ADAL" clId="{4E76BC83-81EE-450C-A630-E4391F4FF486}" dt="2023-09-05T11:25:03.144" v="527" actId="700"/>
          <ac:spMkLst>
            <pc:docMk/>
            <pc:sldMk cId="1113930416" sldId="285"/>
            <ac:spMk id="4" creationId="{D0D4411F-73AA-C0A7-AA73-82CC501B5FA7}"/>
          </ac:spMkLst>
        </pc:spChg>
        <pc:spChg chg="add mod ord">
          <ac:chgData name="Bathen  Marianne" userId="40032b85-13f4-4a3d-a3f5-3dc67848b475" providerId="ADAL" clId="{4E76BC83-81EE-450C-A630-E4391F4FF486}" dt="2023-09-06T11:24:00.791" v="1343" actId="700"/>
          <ac:spMkLst>
            <pc:docMk/>
            <pc:sldMk cId="1113930416" sldId="285"/>
            <ac:spMk id="5" creationId="{0F50F5CA-229F-B1C5-26E7-51FFE87DD834}"/>
          </ac:spMkLst>
        </pc:spChg>
        <pc:spChg chg="add del mod ord">
          <ac:chgData name="Bathen  Marianne" userId="40032b85-13f4-4a3d-a3f5-3dc67848b475" providerId="ADAL" clId="{4E76BC83-81EE-450C-A630-E4391F4FF486}" dt="2023-09-06T11:24:00.791" v="1343" actId="700"/>
          <ac:spMkLst>
            <pc:docMk/>
            <pc:sldMk cId="1113930416" sldId="285"/>
            <ac:spMk id="6" creationId="{A69D95A7-9767-4861-ACF1-F7B0E059AEED}"/>
          </ac:spMkLst>
        </pc:spChg>
        <pc:spChg chg="add mod ord">
          <ac:chgData name="Bathen  Marianne" userId="40032b85-13f4-4a3d-a3f5-3dc67848b475" providerId="ADAL" clId="{4E76BC83-81EE-450C-A630-E4391F4FF486}" dt="2023-09-06T11:24:00.791" v="1343" actId="700"/>
          <ac:spMkLst>
            <pc:docMk/>
            <pc:sldMk cId="1113930416" sldId="285"/>
            <ac:spMk id="7" creationId="{EFCEE1BF-F319-CFF3-28B5-62D8E9DEF9EC}"/>
          </ac:spMkLst>
        </pc:spChg>
        <pc:spChg chg="add del mod ord">
          <ac:chgData name="Bathen  Marianne" userId="40032b85-13f4-4a3d-a3f5-3dc67848b475" providerId="ADAL" clId="{4E76BC83-81EE-450C-A630-E4391F4FF486}" dt="2023-09-06T11:41:33.492" v="2142" actId="478"/>
          <ac:spMkLst>
            <pc:docMk/>
            <pc:sldMk cId="1113930416" sldId="285"/>
            <ac:spMk id="8" creationId="{44B8B443-6B5A-B179-A003-3282E6905044}"/>
          </ac:spMkLst>
        </pc:spChg>
        <pc:spChg chg="add del mod ord">
          <ac:chgData name="Bathen  Marianne" userId="40032b85-13f4-4a3d-a3f5-3dc67848b475" providerId="ADAL" clId="{4E76BC83-81EE-450C-A630-E4391F4FF486}" dt="2023-09-11T14:54:23.710" v="28112" actId="14100"/>
          <ac:spMkLst>
            <pc:docMk/>
            <pc:sldMk cId="1113930416" sldId="285"/>
            <ac:spMk id="9" creationId="{B4485CEE-7F4C-F17B-CA41-E7D1DFEE40FA}"/>
          </ac:spMkLst>
        </pc:spChg>
        <pc:spChg chg="add del mod ord">
          <ac:chgData name="Bathen  Marianne" userId="40032b85-13f4-4a3d-a3f5-3dc67848b475" providerId="ADAL" clId="{4E76BC83-81EE-450C-A630-E4391F4FF486}" dt="2023-09-06T11:24:17.289" v="1350"/>
          <ac:spMkLst>
            <pc:docMk/>
            <pc:sldMk cId="1113930416" sldId="285"/>
            <ac:spMk id="10" creationId="{38AD7F3C-BCDE-686C-3680-1126DBF90F3D}"/>
          </ac:spMkLst>
        </pc:spChg>
        <pc:picChg chg="add del mod">
          <ac:chgData name="Bathen  Marianne" userId="40032b85-13f4-4a3d-a3f5-3dc67848b475" providerId="ADAL" clId="{4E76BC83-81EE-450C-A630-E4391F4FF486}" dt="2023-09-06T11:23:42.495" v="1342"/>
          <ac:picMkLst>
            <pc:docMk/>
            <pc:sldMk cId="1113930416" sldId="285"/>
            <ac:picMk id="3" creationId="{9773F88C-6AC4-E4AC-7FA1-F8A4EAE511BA}"/>
          </ac:picMkLst>
        </pc:picChg>
        <pc:picChg chg="add del mod">
          <ac:chgData name="Bathen  Marianne" userId="40032b85-13f4-4a3d-a3f5-3dc67848b475" providerId="ADAL" clId="{4E76BC83-81EE-450C-A630-E4391F4FF486}" dt="2023-09-06T11:24:13.014" v="1348"/>
          <ac:picMkLst>
            <pc:docMk/>
            <pc:sldMk cId="1113930416" sldId="285"/>
            <ac:picMk id="12" creationId="{3B91F5B3-128F-290B-7360-204E9AA0B3FF}"/>
          </ac:picMkLst>
        </pc:picChg>
        <pc:picChg chg="add mod">
          <ac:chgData name="Bathen  Marianne" userId="40032b85-13f4-4a3d-a3f5-3dc67848b475" providerId="ADAL" clId="{4E76BC83-81EE-450C-A630-E4391F4FF486}" dt="2023-09-11T14:54:32.636" v="28133" actId="1036"/>
          <ac:picMkLst>
            <pc:docMk/>
            <pc:sldMk cId="1113930416" sldId="285"/>
            <ac:picMk id="14" creationId="{1822E258-9694-CE6A-9568-3FE66C4D3B86}"/>
          </ac:picMkLst>
        </pc:picChg>
        <pc:picChg chg="add mod">
          <ac:chgData name="Bathen  Marianne" userId="40032b85-13f4-4a3d-a3f5-3dc67848b475" providerId="ADAL" clId="{4E76BC83-81EE-450C-A630-E4391F4FF486}" dt="2023-09-11T14:54:34.424" v="28134" actId="1076"/>
          <ac:picMkLst>
            <pc:docMk/>
            <pc:sldMk cId="1113930416" sldId="285"/>
            <ac:picMk id="16" creationId="{B89A314E-F798-BB9F-4FAF-28D16251E73D}"/>
          </ac:picMkLst>
        </pc:picChg>
        <pc:picChg chg="add del mod">
          <ac:chgData name="Bathen  Marianne" userId="40032b85-13f4-4a3d-a3f5-3dc67848b475" providerId="ADAL" clId="{4E76BC83-81EE-450C-A630-E4391F4FF486}" dt="2023-09-06T11:26:24.979" v="1432" actId="21"/>
          <ac:picMkLst>
            <pc:docMk/>
            <pc:sldMk cId="1113930416" sldId="285"/>
            <ac:picMk id="18" creationId="{0A72B98A-962F-90C0-5E40-CBF2A86129F1}"/>
          </ac:picMkLst>
        </pc:picChg>
      </pc:sldChg>
      <pc:sldChg chg="addSp delSp modSp add del mod modClrScheme chgLayout">
        <pc:chgData name="Bathen  Marianne" userId="40032b85-13f4-4a3d-a3f5-3dc67848b475" providerId="ADAL" clId="{4E76BC83-81EE-450C-A630-E4391F4FF486}" dt="2023-09-05T11:40:16.646" v="1153" actId="47"/>
        <pc:sldMkLst>
          <pc:docMk/>
          <pc:sldMk cId="2535506152" sldId="286"/>
        </pc:sldMkLst>
        <pc:spChg chg="mod">
          <ac:chgData name="Bathen  Marianne" userId="40032b85-13f4-4a3d-a3f5-3dc67848b475" providerId="ADAL" clId="{4E76BC83-81EE-450C-A630-E4391F4FF486}" dt="2023-09-05T11:29:18.251" v="733" actId="26606"/>
          <ac:spMkLst>
            <pc:docMk/>
            <pc:sldMk cId="2535506152" sldId="286"/>
            <ac:spMk id="2" creationId="{8B2B4A2B-5DC1-4C25-4B19-EB3BB3E18E97}"/>
          </ac:spMkLst>
        </pc:spChg>
        <pc:spChg chg="mod">
          <ac:chgData name="Bathen  Marianne" userId="40032b85-13f4-4a3d-a3f5-3dc67848b475" providerId="ADAL" clId="{4E76BC83-81EE-450C-A630-E4391F4FF486}" dt="2023-09-05T11:29:18.251" v="733" actId="26606"/>
          <ac:spMkLst>
            <pc:docMk/>
            <pc:sldMk cId="2535506152" sldId="286"/>
            <ac:spMk id="11" creationId="{8D6F9A38-55E0-FB45-88C6-0F0B4F79447E}"/>
          </ac:spMkLst>
        </pc:spChg>
        <pc:spChg chg="add del">
          <ac:chgData name="Bathen  Marianne" userId="40032b85-13f4-4a3d-a3f5-3dc67848b475" providerId="ADAL" clId="{4E76BC83-81EE-450C-A630-E4391F4FF486}" dt="2023-09-05T11:29:18.251" v="733" actId="26606"/>
          <ac:spMkLst>
            <pc:docMk/>
            <pc:sldMk cId="2535506152" sldId="286"/>
            <ac:spMk id="12" creationId="{45FFB120-5C37-AE32-D32A-B6AB5F04601D}"/>
          </ac:spMkLst>
        </pc:spChg>
        <pc:graphicFrameChg chg="add del">
          <ac:chgData name="Bathen  Marianne" userId="40032b85-13f4-4a3d-a3f5-3dc67848b475" providerId="ADAL" clId="{4E76BC83-81EE-450C-A630-E4391F4FF486}" dt="2023-09-05T11:29:18.227" v="732" actId="26606"/>
          <ac:graphicFrameMkLst>
            <pc:docMk/>
            <pc:sldMk cId="2535506152" sldId="286"/>
            <ac:graphicFrameMk id="14" creationId="{E4E4DE28-F6E0-0063-502D-E88E7F57EF8D}"/>
          </ac:graphicFrameMkLst>
        </pc:graphicFrameChg>
        <pc:graphicFrameChg chg="add mod modGraphic">
          <ac:chgData name="Bathen  Marianne" userId="40032b85-13f4-4a3d-a3f5-3dc67848b475" providerId="ADAL" clId="{4E76BC83-81EE-450C-A630-E4391F4FF486}" dt="2023-09-05T11:37:09.593" v="999"/>
          <ac:graphicFrameMkLst>
            <pc:docMk/>
            <pc:sldMk cId="2535506152" sldId="286"/>
            <ac:graphicFrameMk id="16" creationId="{F7216FBE-3369-2489-54D3-F181C2CD482C}"/>
          </ac:graphicFrameMkLst>
        </pc:graphicFrameChg>
      </pc:sldChg>
      <pc:sldChg chg="addSp delSp modSp new mod modNotesTx">
        <pc:chgData name="Bathen  Marianne" userId="40032b85-13f4-4a3d-a3f5-3dc67848b475" providerId="ADAL" clId="{4E76BC83-81EE-450C-A630-E4391F4FF486}" dt="2023-09-12T01:38:28.516" v="33246" actId="20577"/>
        <pc:sldMkLst>
          <pc:docMk/>
          <pc:sldMk cId="3062334246" sldId="287"/>
        </pc:sldMkLst>
        <pc:spChg chg="mod">
          <ac:chgData name="Bathen  Marianne" userId="40032b85-13f4-4a3d-a3f5-3dc67848b475" providerId="ADAL" clId="{4E76BC83-81EE-450C-A630-E4391F4FF486}" dt="2023-09-05T11:33:46.302" v="991" actId="20577"/>
          <ac:spMkLst>
            <pc:docMk/>
            <pc:sldMk cId="3062334246" sldId="287"/>
            <ac:spMk id="3" creationId="{E3777C40-5FCA-8B9B-B64D-2FAAEE7C24DE}"/>
          </ac:spMkLst>
        </pc:spChg>
        <pc:spChg chg="del">
          <ac:chgData name="Bathen  Marianne" userId="40032b85-13f4-4a3d-a3f5-3dc67848b475" providerId="ADAL" clId="{4E76BC83-81EE-450C-A630-E4391F4FF486}" dt="2023-09-05T11:33:55.378" v="994" actId="478"/>
          <ac:spMkLst>
            <pc:docMk/>
            <pc:sldMk cId="3062334246" sldId="287"/>
            <ac:spMk id="4" creationId="{9CB79A31-6C91-5918-24EE-E1C48ED97A53}"/>
          </ac:spMkLst>
        </pc:spChg>
        <pc:spChg chg="add mod">
          <ac:chgData name="Bathen  Marianne" userId="40032b85-13f4-4a3d-a3f5-3dc67848b475" providerId="ADAL" clId="{4E76BC83-81EE-450C-A630-E4391F4FF486}" dt="2023-09-05T11:33:56.224" v="995" actId="1076"/>
          <ac:spMkLst>
            <pc:docMk/>
            <pc:sldMk cId="3062334246" sldId="287"/>
            <ac:spMk id="5" creationId="{555544F0-EB72-1446-A6BC-23C835B48DE4}"/>
          </ac:spMkLst>
        </pc:spChg>
        <pc:spChg chg="add mod">
          <ac:chgData name="Bathen  Marianne" userId="40032b85-13f4-4a3d-a3f5-3dc67848b475" providerId="ADAL" clId="{4E76BC83-81EE-450C-A630-E4391F4FF486}" dt="2023-09-05T11:39:11.418" v="1053" actId="1076"/>
          <ac:spMkLst>
            <pc:docMk/>
            <pc:sldMk cId="3062334246" sldId="287"/>
            <ac:spMk id="6" creationId="{6EA15D6A-89A5-0DF0-46C5-AF724C6AC8EE}"/>
          </ac:spMkLst>
        </pc:spChg>
        <pc:spChg chg="add mod">
          <ac:chgData name="Bathen  Marianne" userId="40032b85-13f4-4a3d-a3f5-3dc67848b475" providerId="ADAL" clId="{4E76BC83-81EE-450C-A630-E4391F4FF486}" dt="2023-09-05T11:39:17.474" v="1055" actId="1076"/>
          <ac:spMkLst>
            <pc:docMk/>
            <pc:sldMk cId="3062334246" sldId="287"/>
            <ac:spMk id="7" creationId="{DA0C189B-9A62-8072-B930-130A7053F4FB}"/>
          </ac:spMkLst>
        </pc:spChg>
        <pc:spChg chg="add mod">
          <ac:chgData name="Bathen  Marianne" userId="40032b85-13f4-4a3d-a3f5-3dc67848b475" providerId="ADAL" clId="{4E76BC83-81EE-450C-A630-E4391F4FF486}" dt="2023-09-05T11:39:22.932" v="1058" actId="1076"/>
          <ac:spMkLst>
            <pc:docMk/>
            <pc:sldMk cId="3062334246" sldId="287"/>
            <ac:spMk id="8" creationId="{EE64A459-240F-5247-78E0-10D7B3D010FF}"/>
          </ac:spMkLst>
        </pc:spChg>
        <pc:spChg chg="add mod">
          <ac:chgData name="Bathen  Marianne" userId="40032b85-13f4-4a3d-a3f5-3dc67848b475" providerId="ADAL" clId="{4E76BC83-81EE-450C-A630-E4391F4FF486}" dt="2023-09-05T11:39:49.065" v="1095" actId="1076"/>
          <ac:spMkLst>
            <pc:docMk/>
            <pc:sldMk cId="3062334246" sldId="287"/>
            <ac:spMk id="9" creationId="{E6FA5FB6-92D3-FCC4-04FA-123877AD1445}"/>
          </ac:spMkLst>
        </pc:spChg>
        <pc:spChg chg="add mod">
          <ac:chgData name="Bathen  Marianne" userId="40032b85-13f4-4a3d-a3f5-3dc67848b475" providerId="ADAL" clId="{4E76BC83-81EE-450C-A630-E4391F4FF486}" dt="2023-09-05T11:40:08.871" v="1151" actId="20577"/>
          <ac:spMkLst>
            <pc:docMk/>
            <pc:sldMk cId="3062334246" sldId="287"/>
            <ac:spMk id="10" creationId="{AECA5BCD-3AE7-EC33-E6E6-0870A9176785}"/>
          </ac:spMkLst>
        </pc:spChg>
        <pc:spChg chg="add mod">
          <ac:chgData name="Bathen  Marianne" userId="40032b85-13f4-4a3d-a3f5-3dc67848b475" providerId="ADAL" clId="{4E76BC83-81EE-450C-A630-E4391F4FF486}" dt="2023-09-09T13:39:28.960" v="22725"/>
          <ac:spMkLst>
            <pc:docMk/>
            <pc:sldMk cId="3062334246" sldId="287"/>
            <ac:spMk id="11" creationId="{B439C435-99F1-B508-7A5C-2AD9F460AB65}"/>
          </ac:spMkLst>
        </pc:spChg>
        <pc:spChg chg="add mod">
          <ac:chgData name="Bathen  Marianne" userId="40032b85-13f4-4a3d-a3f5-3dc67848b475" providerId="ADAL" clId="{4E76BC83-81EE-450C-A630-E4391F4FF486}" dt="2023-09-12T01:38:28.516" v="33246" actId="20577"/>
          <ac:spMkLst>
            <pc:docMk/>
            <pc:sldMk cId="3062334246" sldId="287"/>
            <ac:spMk id="12" creationId="{BB6DA27A-5773-AFD9-C890-216175F144A6}"/>
          </ac:spMkLst>
        </pc:spChg>
      </pc:sldChg>
      <pc:sldChg chg="addSp delSp modSp add mod">
        <pc:chgData name="Bathen  Marianne" userId="40032b85-13f4-4a3d-a3f5-3dc67848b475" providerId="ADAL" clId="{4E76BC83-81EE-450C-A630-E4391F4FF486}" dt="2023-09-12T01:38:53.487" v="33249" actId="207"/>
        <pc:sldMkLst>
          <pc:docMk/>
          <pc:sldMk cId="3100424670" sldId="288"/>
        </pc:sldMkLst>
        <pc:spChg chg="mod">
          <ac:chgData name="Bathen  Marianne" userId="40032b85-13f4-4a3d-a3f5-3dc67848b475" providerId="ADAL" clId="{4E76BC83-81EE-450C-A630-E4391F4FF486}" dt="2023-09-05T11:49:36.912" v="1257" actId="1366"/>
          <ac:spMkLst>
            <pc:docMk/>
            <pc:sldMk cId="3100424670" sldId="288"/>
            <ac:spMk id="6" creationId="{6EA15D6A-89A5-0DF0-46C5-AF724C6AC8EE}"/>
          </ac:spMkLst>
        </pc:spChg>
        <pc:spChg chg="mod">
          <ac:chgData name="Bathen  Marianne" userId="40032b85-13f4-4a3d-a3f5-3dc67848b475" providerId="ADAL" clId="{4E76BC83-81EE-450C-A630-E4391F4FF486}" dt="2023-09-05T11:49:38.926" v="1258" actId="1366"/>
          <ac:spMkLst>
            <pc:docMk/>
            <pc:sldMk cId="3100424670" sldId="288"/>
            <ac:spMk id="7" creationId="{DA0C189B-9A62-8072-B930-130A7053F4FB}"/>
          </ac:spMkLst>
        </pc:spChg>
        <pc:spChg chg="mod">
          <ac:chgData name="Bathen  Marianne" userId="40032b85-13f4-4a3d-a3f5-3dc67848b475" providerId="ADAL" clId="{4E76BC83-81EE-450C-A630-E4391F4FF486}" dt="2023-09-05T11:49:41.953" v="1259" actId="1366"/>
          <ac:spMkLst>
            <pc:docMk/>
            <pc:sldMk cId="3100424670" sldId="288"/>
            <ac:spMk id="8" creationId="{EE64A459-240F-5247-78E0-10D7B3D010FF}"/>
          </ac:spMkLst>
        </pc:spChg>
        <pc:spChg chg="mod">
          <ac:chgData name="Bathen  Marianne" userId="40032b85-13f4-4a3d-a3f5-3dc67848b475" providerId="ADAL" clId="{4E76BC83-81EE-450C-A630-E4391F4FF486}" dt="2023-09-05T11:50:47.768" v="1268" actId="207"/>
          <ac:spMkLst>
            <pc:docMk/>
            <pc:sldMk cId="3100424670" sldId="288"/>
            <ac:spMk id="10" creationId="{AECA5BCD-3AE7-EC33-E6E6-0870A9176785}"/>
          </ac:spMkLst>
        </pc:spChg>
        <pc:spChg chg="mod">
          <ac:chgData name="Bathen  Marianne" userId="40032b85-13f4-4a3d-a3f5-3dc67848b475" providerId="ADAL" clId="{4E76BC83-81EE-450C-A630-E4391F4FF486}" dt="2023-09-09T13:39:25.181" v="22724" actId="207"/>
          <ac:spMkLst>
            <pc:docMk/>
            <pc:sldMk cId="3100424670" sldId="288"/>
            <ac:spMk id="11" creationId="{B439C435-99F1-B508-7A5C-2AD9F460AB65}"/>
          </ac:spMkLst>
        </pc:spChg>
        <pc:spChg chg="mod">
          <ac:chgData name="Bathen  Marianne" userId="40032b85-13f4-4a3d-a3f5-3dc67848b475" providerId="ADAL" clId="{4E76BC83-81EE-450C-A630-E4391F4FF486}" dt="2023-09-12T01:38:53.487" v="33249" actId="207"/>
          <ac:spMkLst>
            <pc:docMk/>
            <pc:sldMk cId="3100424670" sldId="288"/>
            <ac:spMk id="12" creationId="{BB6DA27A-5773-AFD9-C890-216175F144A6}"/>
          </ac:spMkLst>
        </pc:spChg>
        <pc:spChg chg="add del mod">
          <ac:chgData name="Bathen  Marianne" userId="40032b85-13f4-4a3d-a3f5-3dc67848b475" providerId="ADAL" clId="{4E76BC83-81EE-450C-A630-E4391F4FF486}" dt="2023-09-07T08:03:53.123" v="4819"/>
          <ac:spMkLst>
            <pc:docMk/>
            <pc:sldMk cId="3100424670" sldId="288"/>
            <ac:spMk id="15" creationId="{DE92B0FF-5FC0-2DA8-8F5B-2D0E2D95D9E5}"/>
          </ac:spMkLst>
        </pc:spChg>
        <pc:spChg chg="add del mod">
          <ac:chgData name="Bathen  Marianne" userId="40032b85-13f4-4a3d-a3f5-3dc67848b475" providerId="ADAL" clId="{4E76BC83-81EE-450C-A630-E4391F4FF486}" dt="2023-09-07T08:03:53.123" v="4819"/>
          <ac:spMkLst>
            <pc:docMk/>
            <pc:sldMk cId="3100424670" sldId="288"/>
            <ac:spMk id="18" creationId="{475CE744-C16E-8C49-65B1-84724C57EC7C}"/>
          </ac:spMkLst>
        </pc:spChg>
        <pc:picChg chg="add del mod">
          <ac:chgData name="Bathen  Marianne" userId="40032b85-13f4-4a3d-a3f5-3dc67848b475" providerId="ADAL" clId="{4E76BC83-81EE-450C-A630-E4391F4FF486}" dt="2023-09-07T08:03:53.123" v="4819"/>
          <ac:picMkLst>
            <pc:docMk/>
            <pc:sldMk cId="3100424670" sldId="288"/>
            <ac:picMk id="4" creationId="{665C5FDF-BE1C-56FE-1963-3613EEA84B76}"/>
          </ac:picMkLst>
        </pc:picChg>
        <pc:picChg chg="add del mod">
          <ac:chgData name="Bathen  Marianne" userId="40032b85-13f4-4a3d-a3f5-3dc67848b475" providerId="ADAL" clId="{4E76BC83-81EE-450C-A630-E4391F4FF486}" dt="2023-09-07T08:03:53.123" v="4819"/>
          <ac:picMkLst>
            <pc:docMk/>
            <pc:sldMk cId="3100424670" sldId="288"/>
            <ac:picMk id="13" creationId="{8BF88B03-BCC9-B0D6-8523-2D00F601C215}"/>
          </ac:picMkLst>
        </pc:picChg>
        <pc:picChg chg="add del mod">
          <ac:chgData name="Bathen  Marianne" userId="40032b85-13f4-4a3d-a3f5-3dc67848b475" providerId="ADAL" clId="{4E76BC83-81EE-450C-A630-E4391F4FF486}" dt="2023-09-07T08:03:53.123" v="4819"/>
          <ac:picMkLst>
            <pc:docMk/>
            <pc:sldMk cId="3100424670" sldId="288"/>
            <ac:picMk id="14" creationId="{DAAAB9A7-BFD7-C72F-5E44-0801BFB2C854}"/>
          </ac:picMkLst>
        </pc:picChg>
        <pc:picChg chg="add del mod">
          <ac:chgData name="Bathen  Marianne" userId="40032b85-13f4-4a3d-a3f5-3dc67848b475" providerId="ADAL" clId="{4E76BC83-81EE-450C-A630-E4391F4FF486}" dt="2023-09-07T08:03:53.123" v="4819"/>
          <ac:picMkLst>
            <pc:docMk/>
            <pc:sldMk cId="3100424670" sldId="288"/>
            <ac:picMk id="16" creationId="{FF001F0E-1AD8-3529-2F5F-54E0E2368C6F}"/>
          </ac:picMkLst>
        </pc:picChg>
        <pc:picChg chg="add del mod">
          <ac:chgData name="Bathen  Marianne" userId="40032b85-13f4-4a3d-a3f5-3dc67848b475" providerId="ADAL" clId="{4E76BC83-81EE-450C-A630-E4391F4FF486}" dt="2023-09-07T08:03:53.123" v="4819"/>
          <ac:picMkLst>
            <pc:docMk/>
            <pc:sldMk cId="3100424670" sldId="288"/>
            <ac:picMk id="17" creationId="{804E8D5D-AA29-B38A-A0E9-F9AAC741133C}"/>
          </ac:picMkLst>
        </pc:picChg>
      </pc:sldChg>
      <pc:sldChg chg="addSp delSp modSp add del mod modClrScheme chgLayout">
        <pc:chgData name="Bathen  Marianne" userId="40032b85-13f4-4a3d-a3f5-3dc67848b475" providerId="ADAL" clId="{4E76BC83-81EE-450C-A630-E4391F4FF486}" dt="2023-09-05T11:40:16.174" v="1152" actId="47"/>
        <pc:sldMkLst>
          <pc:docMk/>
          <pc:sldMk cId="3965931854" sldId="288"/>
        </pc:sldMkLst>
        <pc:spChg chg="mod">
          <ac:chgData name="Bathen  Marianne" userId="40032b85-13f4-4a3d-a3f5-3dc67848b475" providerId="ADAL" clId="{4E76BC83-81EE-450C-A630-E4391F4FF486}" dt="2023-09-05T11:38:19.089" v="1039" actId="26606"/>
          <ac:spMkLst>
            <pc:docMk/>
            <pc:sldMk cId="3965931854" sldId="288"/>
            <ac:spMk id="2" creationId="{8B2B4A2B-5DC1-4C25-4B19-EB3BB3E18E97}"/>
          </ac:spMkLst>
        </pc:spChg>
        <pc:spChg chg="mod">
          <ac:chgData name="Bathen  Marianne" userId="40032b85-13f4-4a3d-a3f5-3dc67848b475" providerId="ADAL" clId="{4E76BC83-81EE-450C-A630-E4391F4FF486}" dt="2023-09-05T11:38:19.089" v="1039" actId="26606"/>
          <ac:spMkLst>
            <pc:docMk/>
            <pc:sldMk cId="3965931854" sldId="288"/>
            <ac:spMk id="11" creationId="{8D6F9A38-55E0-FB45-88C6-0F0B4F79447E}"/>
          </ac:spMkLst>
        </pc:spChg>
        <pc:spChg chg="del mod">
          <ac:chgData name="Bathen  Marianne" userId="40032b85-13f4-4a3d-a3f5-3dc67848b475" providerId="ADAL" clId="{4E76BC83-81EE-450C-A630-E4391F4FF486}" dt="2023-09-05T11:38:19.089" v="1039" actId="26606"/>
          <ac:spMkLst>
            <pc:docMk/>
            <pc:sldMk cId="3965931854" sldId="288"/>
            <ac:spMk id="12" creationId="{45FFB120-5C37-AE32-D32A-B6AB5F04601D}"/>
          </ac:spMkLst>
        </pc:spChg>
        <pc:graphicFrameChg chg="add">
          <ac:chgData name="Bathen  Marianne" userId="40032b85-13f4-4a3d-a3f5-3dc67848b475" providerId="ADAL" clId="{4E76BC83-81EE-450C-A630-E4391F4FF486}" dt="2023-09-05T11:38:19.089" v="1039" actId="26606"/>
          <ac:graphicFrameMkLst>
            <pc:docMk/>
            <pc:sldMk cId="3965931854" sldId="288"/>
            <ac:graphicFrameMk id="14" creationId="{15EE017B-6F47-776B-05BA-2E1DD8436F36}"/>
          </ac:graphicFrameMkLst>
        </pc:graphicFrameChg>
      </pc:sldChg>
      <pc:sldChg chg="modSp add mod">
        <pc:chgData name="Bathen  Marianne" userId="40032b85-13f4-4a3d-a3f5-3dc67848b475" providerId="ADAL" clId="{4E76BC83-81EE-450C-A630-E4391F4FF486}" dt="2023-09-12T01:39:05.244" v="33250" actId="207"/>
        <pc:sldMkLst>
          <pc:docMk/>
          <pc:sldMk cId="3868341579" sldId="289"/>
        </pc:sldMkLst>
        <pc:spChg chg="mod">
          <ac:chgData name="Bathen  Marianne" userId="40032b85-13f4-4a3d-a3f5-3dc67848b475" providerId="ADAL" clId="{4E76BC83-81EE-450C-A630-E4391F4FF486}" dt="2023-09-05T11:49:53.876" v="1262" actId="1366"/>
          <ac:spMkLst>
            <pc:docMk/>
            <pc:sldMk cId="3868341579" sldId="289"/>
            <ac:spMk id="5" creationId="{555544F0-EB72-1446-A6BC-23C835B48DE4}"/>
          </ac:spMkLst>
        </pc:spChg>
        <pc:spChg chg="mod">
          <ac:chgData name="Bathen  Marianne" userId="40032b85-13f4-4a3d-a3f5-3dc67848b475" providerId="ADAL" clId="{4E76BC83-81EE-450C-A630-E4391F4FF486}" dt="2023-09-05T11:49:56.668" v="1263" actId="1366"/>
          <ac:spMkLst>
            <pc:docMk/>
            <pc:sldMk cId="3868341579" sldId="289"/>
            <ac:spMk id="7" creationId="{DA0C189B-9A62-8072-B930-130A7053F4FB}"/>
          </ac:spMkLst>
        </pc:spChg>
        <pc:spChg chg="mod">
          <ac:chgData name="Bathen  Marianne" userId="40032b85-13f4-4a3d-a3f5-3dc67848b475" providerId="ADAL" clId="{4E76BC83-81EE-450C-A630-E4391F4FF486}" dt="2023-09-05T11:50:03.337" v="1264" actId="1366"/>
          <ac:spMkLst>
            <pc:docMk/>
            <pc:sldMk cId="3868341579" sldId="289"/>
            <ac:spMk id="8" creationId="{EE64A459-240F-5247-78E0-10D7B3D010FF}"/>
          </ac:spMkLst>
        </pc:spChg>
        <pc:spChg chg="mod">
          <ac:chgData name="Bathen  Marianne" userId="40032b85-13f4-4a3d-a3f5-3dc67848b475" providerId="ADAL" clId="{4E76BC83-81EE-450C-A630-E4391F4FF486}" dt="2023-09-05T11:50:52.107" v="1269" actId="207"/>
          <ac:spMkLst>
            <pc:docMk/>
            <pc:sldMk cId="3868341579" sldId="289"/>
            <ac:spMk id="9" creationId="{E6FA5FB6-92D3-FCC4-04FA-123877AD1445}"/>
          </ac:spMkLst>
        </pc:spChg>
        <pc:spChg chg="mod">
          <ac:chgData name="Bathen  Marianne" userId="40032b85-13f4-4a3d-a3f5-3dc67848b475" providerId="ADAL" clId="{4E76BC83-81EE-450C-A630-E4391F4FF486}" dt="2023-09-09T13:39:15.007" v="22722" actId="207"/>
          <ac:spMkLst>
            <pc:docMk/>
            <pc:sldMk cId="3868341579" sldId="289"/>
            <ac:spMk id="11" creationId="{B439C435-99F1-B508-7A5C-2AD9F460AB65}"/>
          </ac:spMkLst>
        </pc:spChg>
        <pc:spChg chg="mod">
          <ac:chgData name="Bathen  Marianne" userId="40032b85-13f4-4a3d-a3f5-3dc67848b475" providerId="ADAL" clId="{4E76BC83-81EE-450C-A630-E4391F4FF486}" dt="2023-09-12T01:39:05.244" v="33250" actId="207"/>
          <ac:spMkLst>
            <pc:docMk/>
            <pc:sldMk cId="3868341579" sldId="289"/>
            <ac:spMk id="12" creationId="{BB6DA27A-5773-AFD9-C890-216175F144A6}"/>
          </ac:spMkLst>
        </pc:spChg>
      </pc:sldChg>
      <pc:sldChg chg="modSp add mod modNotesTx">
        <pc:chgData name="Bathen  Marianne" userId="40032b85-13f4-4a3d-a3f5-3dc67848b475" providerId="ADAL" clId="{4E76BC83-81EE-450C-A630-E4391F4FF486}" dt="2023-09-12T01:39:16.998" v="33253" actId="207"/>
        <pc:sldMkLst>
          <pc:docMk/>
          <pc:sldMk cId="771133062" sldId="290"/>
        </pc:sldMkLst>
        <pc:spChg chg="mod">
          <ac:chgData name="Bathen  Marianne" userId="40032b85-13f4-4a3d-a3f5-3dc67848b475" providerId="ADAL" clId="{4E76BC83-81EE-450C-A630-E4391F4FF486}" dt="2023-09-05T11:51:14.667" v="1273" actId="1366"/>
          <ac:spMkLst>
            <pc:docMk/>
            <pc:sldMk cId="771133062" sldId="290"/>
            <ac:spMk id="5" creationId="{555544F0-EB72-1446-A6BC-23C835B48DE4}"/>
          </ac:spMkLst>
        </pc:spChg>
        <pc:spChg chg="mod">
          <ac:chgData name="Bathen  Marianne" userId="40032b85-13f4-4a3d-a3f5-3dc67848b475" providerId="ADAL" clId="{4E76BC83-81EE-450C-A630-E4391F4FF486}" dt="2023-09-05T11:51:17.477" v="1274" actId="1366"/>
          <ac:spMkLst>
            <pc:docMk/>
            <pc:sldMk cId="771133062" sldId="290"/>
            <ac:spMk id="6" creationId="{6EA15D6A-89A5-0DF0-46C5-AF724C6AC8EE}"/>
          </ac:spMkLst>
        </pc:spChg>
        <pc:spChg chg="mod">
          <ac:chgData name="Bathen  Marianne" userId="40032b85-13f4-4a3d-a3f5-3dc67848b475" providerId="ADAL" clId="{4E76BC83-81EE-450C-A630-E4391F4FF486}" dt="2023-09-05T11:51:19.660" v="1275" actId="1366"/>
          <ac:spMkLst>
            <pc:docMk/>
            <pc:sldMk cId="771133062" sldId="290"/>
            <ac:spMk id="8" creationId="{EE64A459-240F-5247-78E0-10D7B3D010FF}"/>
          </ac:spMkLst>
        </pc:spChg>
        <pc:spChg chg="mod">
          <ac:chgData name="Bathen  Marianne" userId="40032b85-13f4-4a3d-a3f5-3dc67848b475" providerId="ADAL" clId="{4E76BC83-81EE-450C-A630-E4391F4FF486}" dt="2023-09-05T11:50:59.970" v="1271" actId="207"/>
          <ac:spMkLst>
            <pc:docMk/>
            <pc:sldMk cId="771133062" sldId="290"/>
            <ac:spMk id="9" creationId="{E6FA5FB6-92D3-FCC4-04FA-123877AD1445}"/>
          </ac:spMkLst>
        </pc:spChg>
        <pc:spChg chg="mod">
          <ac:chgData name="Bathen  Marianne" userId="40032b85-13f4-4a3d-a3f5-3dc67848b475" providerId="ADAL" clId="{4E76BC83-81EE-450C-A630-E4391F4FF486}" dt="2023-09-05T11:50:59.970" v="1271" actId="207"/>
          <ac:spMkLst>
            <pc:docMk/>
            <pc:sldMk cId="771133062" sldId="290"/>
            <ac:spMk id="10" creationId="{AECA5BCD-3AE7-EC33-E6E6-0870A9176785}"/>
          </ac:spMkLst>
        </pc:spChg>
        <pc:spChg chg="mod">
          <ac:chgData name="Bathen  Marianne" userId="40032b85-13f4-4a3d-a3f5-3dc67848b475" providerId="ADAL" clId="{4E76BC83-81EE-450C-A630-E4391F4FF486}" dt="2023-09-09T13:38:37.743" v="22718" actId="20577"/>
          <ac:spMkLst>
            <pc:docMk/>
            <pc:sldMk cId="771133062" sldId="290"/>
            <ac:spMk id="11" creationId="{B439C435-99F1-B508-7A5C-2AD9F460AB65}"/>
          </ac:spMkLst>
        </pc:spChg>
        <pc:spChg chg="mod">
          <ac:chgData name="Bathen  Marianne" userId="40032b85-13f4-4a3d-a3f5-3dc67848b475" providerId="ADAL" clId="{4E76BC83-81EE-450C-A630-E4391F4FF486}" dt="2023-09-12T01:39:16.998" v="33253" actId="207"/>
          <ac:spMkLst>
            <pc:docMk/>
            <pc:sldMk cId="771133062" sldId="290"/>
            <ac:spMk id="12" creationId="{BB6DA27A-5773-AFD9-C890-216175F144A6}"/>
          </ac:spMkLst>
        </pc:spChg>
      </pc:sldChg>
      <pc:sldChg chg="modSp add mod modNotesTx">
        <pc:chgData name="Bathen  Marianne" userId="40032b85-13f4-4a3d-a3f5-3dc67848b475" providerId="ADAL" clId="{4E76BC83-81EE-450C-A630-E4391F4FF486}" dt="2023-09-12T10:57:59.978" v="33448"/>
        <pc:sldMkLst>
          <pc:docMk/>
          <pc:sldMk cId="4036026096" sldId="291"/>
        </pc:sldMkLst>
        <pc:spChg chg="mod">
          <ac:chgData name="Bathen  Marianne" userId="40032b85-13f4-4a3d-a3f5-3dc67848b475" providerId="ADAL" clId="{4E76BC83-81EE-450C-A630-E4391F4FF486}" dt="2023-09-05T11:51:26.298" v="1276" actId="1366"/>
          <ac:spMkLst>
            <pc:docMk/>
            <pc:sldMk cId="4036026096" sldId="291"/>
            <ac:spMk id="5" creationId="{555544F0-EB72-1446-A6BC-23C835B48DE4}"/>
          </ac:spMkLst>
        </pc:spChg>
        <pc:spChg chg="mod">
          <ac:chgData name="Bathen  Marianne" userId="40032b85-13f4-4a3d-a3f5-3dc67848b475" providerId="ADAL" clId="{4E76BC83-81EE-450C-A630-E4391F4FF486}" dt="2023-09-05T11:51:28.442" v="1277" actId="1366"/>
          <ac:spMkLst>
            <pc:docMk/>
            <pc:sldMk cId="4036026096" sldId="291"/>
            <ac:spMk id="6" creationId="{6EA15D6A-89A5-0DF0-46C5-AF724C6AC8EE}"/>
          </ac:spMkLst>
        </pc:spChg>
        <pc:spChg chg="mod">
          <ac:chgData name="Bathen  Marianne" userId="40032b85-13f4-4a3d-a3f5-3dc67848b475" providerId="ADAL" clId="{4E76BC83-81EE-450C-A630-E4391F4FF486}" dt="2023-09-05T11:51:30.659" v="1278" actId="1366"/>
          <ac:spMkLst>
            <pc:docMk/>
            <pc:sldMk cId="4036026096" sldId="291"/>
            <ac:spMk id="7" creationId="{DA0C189B-9A62-8072-B930-130A7053F4FB}"/>
          </ac:spMkLst>
        </pc:spChg>
        <pc:spChg chg="mod">
          <ac:chgData name="Bathen  Marianne" userId="40032b85-13f4-4a3d-a3f5-3dc67848b475" providerId="ADAL" clId="{4E76BC83-81EE-450C-A630-E4391F4FF486}" dt="2023-09-05T11:51:06.442" v="1272" actId="207"/>
          <ac:spMkLst>
            <pc:docMk/>
            <pc:sldMk cId="4036026096" sldId="291"/>
            <ac:spMk id="9" creationId="{E6FA5FB6-92D3-FCC4-04FA-123877AD1445}"/>
          </ac:spMkLst>
        </pc:spChg>
        <pc:spChg chg="mod">
          <ac:chgData name="Bathen  Marianne" userId="40032b85-13f4-4a3d-a3f5-3dc67848b475" providerId="ADAL" clId="{4E76BC83-81EE-450C-A630-E4391F4FF486}" dt="2023-09-05T11:51:06.442" v="1272" actId="207"/>
          <ac:spMkLst>
            <pc:docMk/>
            <pc:sldMk cId="4036026096" sldId="291"/>
            <ac:spMk id="10" creationId="{AECA5BCD-3AE7-EC33-E6E6-0870A9176785}"/>
          </ac:spMkLst>
        </pc:spChg>
        <pc:spChg chg="mod">
          <ac:chgData name="Bathen  Marianne" userId="40032b85-13f4-4a3d-a3f5-3dc67848b475" providerId="ADAL" clId="{4E76BC83-81EE-450C-A630-E4391F4FF486}" dt="2023-09-09T13:38:57.669" v="22720" actId="207"/>
          <ac:spMkLst>
            <pc:docMk/>
            <pc:sldMk cId="4036026096" sldId="291"/>
            <ac:spMk id="11" creationId="{B439C435-99F1-B508-7A5C-2AD9F460AB65}"/>
          </ac:spMkLst>
        </pc:spChg>
        <pc:spChg chg="mod">
          <ac:chgData name="Bathen  Marianne" userId="40032b85-13f4-4a3d-a3f5-3dc67848b475" providerId="ADAL" clId="{4E76BC83-81EE-450C-A630-E4391F4FF486}" dt="2023-09-12T01:39:23.785" v="33254"/>
          <ac:spMkLst>
            <pc:docMk/>
            <pc:sldMk cId="4036026096" sldId="291"/>
            <ac:spMk id="12" creationId="{BB6DA27A-5773-AFD9-C890-216175F144A6}"/>
          </ac:spMkLst>
        </pc:spChg>
      </pc:sldChg>
      <pc:sldChg chg="addSp delSp modSp new del mod modClrScheme chgLayout modNotesTx">
        <pc:chgData name="Bathen  Marianne" userId="40032b85-13f4-4a3d-a3f5-3dc67848b475" providerId="ADAL" clId="{4E76BC83-81EE-450C-A630-E4391F4FF486}" dt="2023-09-11T10:53:20.687" v="26841" actId="47"/>
        <pc:sldMkLst>
          <pc:docMk/>
          <pc:sldMk cId="1839346593" sldId="292"/>
        </pc:sldMkLst>
        <pc:spChg chg="del mod ord">
          <ac:chgData name="Bathen  Marianne" userId="40032b85-13f4-4a3d-a3f5-3dc67848b475" providerId="ADAL" clId="{4E76BC83-81EE-450C-A630-E4391F4FF486}" dt="2023-09-06T11:26:12.745" v="1391" actId="700"/>
          <ac:spMkLst>
            <pc:docMk/>
            <pc:sldMk cId="1839346593" sldId="292"/>
            <ac:spMk id="2" creationId="{ACB9813B-19B7-C55C-3FC3-397F3817030C}"/>
          </ac:spMkLst>
        </pc:spChg>
        <pc:spChg chg="del mod ord">
          <ac:chgData name="Bathen  Marianne" userId="40032b85-13f4-4a3d-a3f5-3dc67848b475" providerId="ADAL" clId="{4E76BC83-81EE-450C-A630-E4391F4FF486}" dt="2023-09-06T11:26:12.745" v="1391" actId="700"/>
          <ac:spMkLst>
            <pc:docMk/>
            <pc:sldMk cId="1839346593" sldId="292"/>
            <ac:spMk id="3" creationId="{18D24EBF-09C1-05FB-F0E0-A4C123D78F67}"/>
          </ac:spMkLst>
        </pc:spChg>
        <pc:spChg chg="del mod ord">
          <ac:chgData name="Bathen  Marianne" userId="40032b85-13f4-4a3d-a3f5-3dc67848b475" providerId="ADAL" clId="{4E76BC83-81EE-450C-A630-E4391F4FF486}" dt="2023-09-06T11:26:12.745" v="1391" actId="700"/>
          <ac:spMkLst>
            <pc:docMk/>
            <pc:sldMk cId="1839346593" sldId="292"/>
            <ac:spMk id="4" creationId="{3BE7230F-BDC6-4D5F-1C2C-694D3F3977D9}"/>
          </ac:spMkLst>
        </pc:spChg>
        <pc:spChg chg="add del mod ord">
          <ac:chgData name="Bathen  Marianne" userId="40032b85-13f4-4a3d-a3f5-3dc67848b475" providerId="ADAL" clId="{4E76BC83-81EE-450C-A630-E4391F4FF486}" dt="2023-09-06T11:26:15.956" v="1392" actId="700"/>
          <ac:spMkLst>
            <pc:docMk/>
            <pc:sldMk cId="1839346593" sldId="292"/>
            <ac:spMk id="5" creationId="{C9C6AE6E-9438-8959-DCFC-AB3540F5C9B2}"/>
          </ac:spMkLst>
        </pc:spChg>
        <pc:spChg chg="add del mod ord">
          <ac:chgData name="Bathen  Marianne" userId="40032b85-13f4-4a3d-a3f5-3dc67848b475" providerId="ADAL" clId="{4E76BC83-81EE-450C-A630-E4391F4FF486}" dt="2023-09-06T11:26:15.956" v="1392" actId="700"/>
          <ac:spMkLst>
            <pc:docMk/>
            <pc:sldMk cId="1839346593" sldId="292"/>
            <ac:spMk id="6" creationId="{748E4596-A9DB-DF2B-6A24-D5C6BF476833}"/>
          </ac:spMkLst>
        </pc:spChg>
        <pc:spChg chg="add del mod ord">
          <ac:chgData name="Bathen  Marianne" userId="40032b85-13f4-4a3d-a3f5-3dc67848b475" providerId="ADAL" clId="{4E76BC83-81EE-450C-A630-E4391F4FF486}" dt="2023-09-06T11:26:15.956" v="1392" actId="700"/>
          <ac:spMkLst>
            <pc:docMk/>
            <pc:sldMk cId="1839346593" sldId="292"/>
            <ac:spMk id="7" creationId="{149787C3-DA0B-1DFB-4EE9-12DA7B34ADBE}"/>
          </ac:spMkLst>
        </pc:spChg>
        <pc:spChg chg="add mod ord">
          <ac:chgData name="Bathen  Marianne" userId="40032b85-13f4-4a3d-a3f5-3dc67848b475" providerId="ADAL" clId="{4E76BC83-81EE-450C-A630-E4391F4FF486}" dt="2023-09-06T11:26:21.965" v="1431" actId="20577"/>
          <ac:spMkLst>
            <pc:docMk/>
            <pc:sldMk cId="1839346593" sldId="292"/>
            <ac:spMk id="8" creationId="{8C95F293-7FAE-8791-EEBA-89F6ADE3FCB5}"/>
          </ac:spMkLst>
        </pc:spChg>
        <pc:spChg chg="add del mod ord">
          <ac:chgData name="Bathen  Marianne" userId="40032b85-13f4-4a3d-a3f5-3dc67848b475" providerId="ADAL" clId="{4E76BC83-81EE-450C-A630-E4391F4FF486}" dt="2023-09-09T12:28:52.507" v="13919" actId="790"/>
          <ac:spMkLst>
            <pc:docMk/>
            <pc:sldMk cId="1839346593" sldId="292"/>
            <ac:spMk id="9" creationId="{B4B1C09F-956A-A838-3E09-BD4543987CBD}"/>
          </ac:spMkLst>
        </pc:spChg>
        <pc:spChg chg="add mod">
          <ac:chgData name="Bathen  Marianne" userId="40032b85-13f4-4a3d-a3f5-3dc67848b475" providerId="ADAL" clId="{4E76BC83-81EE-450C-A630-E4391F4FF486}" dt="2023-09-08T12:17:05.207" v="10378" actId="1076"/>
          <ac:spMkLst>
            <pc:docMk/>
            <pc:sldMk cId="1839346593" sldId="292"/>
            <ac:spMk id="15" creationId="{A0FEB1E4-DE7D-75DC-275D-B270CE136840}"/>
          </ac:spMkLst>
        </pc:spChg>
        <pc:picChg chg="add del mod">
          <ac:chgData name="Bathen  Marianne" userId="40032b85-13f4-4a3d-a3f5-3dc67848b475" providerId="ADAL" clId="{4E76BC83-81EE-450C-A630-E4391F4FF486}" dt="2023-09-06T11:35:48.380" v="1690" actId="21"/>
          <ac:picMkLst>
            <pc:docMk/>
            <pc:sldMk cId="1839346593" sldId="292"/>
            <ac:picMk id="10" creationId="{CB793066-CCC7-39B8-1039-328C69C88624}"/>
          </ac:picMkLst>
        </pc:picChg>
        <pc:picChg chg="add del mod">
          <ac:chgData name="Bathen  Marianne" userId="40032b85-13f4-4a3d-a3f5-3dc67848b475" providerId="ADAL" clId="{4E76BC83-81EE-450C-A630-E4391F4FF486}" dt="2023-09-06T11:30:37.694" v="1440"/>
          <ac:picMkLst>
            <pc:docMk/>
            <pc:sldMk cId="1839346593" sldId="292"/>
            <ac:picMk id="12" creationId="{46E7B9FC-0A9D-6136-45B1-01D619C8E1DE}"/>
          </ac:picMkLst>
        </pc:picChg>
        <pc:picChg chg="add del mod">
          <ac:chgData name="Bathen  Marianne" userId="40032b85-13f4-4a3d-a3f5-3dc67848b475" providerId="ADAL" clId="{4E76BC83-81EE-450C-A630-E4391F4FF486}" dt="2023-09-07T08:15:58.803" v="5000" actId="478"/>
          <ac:picMkLst>
            <pc:docMk/>
            <pc:sldMk cId="1839346593" sldId="292"/>
            <ac:picMk id="14" creationId="{DB1928E7-121B-2411-82F9-7BF2774B70FF}"/>
          </ac:picMkLst>
        </pc:picChg>
        <pc:picChg chg="add mod">
          <ac:chgData name="Bathen  Marianne" userId="40032b85-13f4-4a3d-a3f5-3dc67848b475" providerId="ADAL" clId="{4E76BC83-81EE-450C-A630-E4391F4FF486}" dt="2023-09-11T10:50:18.496" v="26770" actId="1076"/>
          <ac:picMkLst>
            <pc:docMk/>
            <pc:sldMk cId="1839346593" sldId="292"/>
            <ac:picMk id="3074" creationId="{7154FCE6-8C8A-E4D4-026E-3DE0B8FD0BB6}"/>
          </ac:picMkLst>
        </pc:picChg>
      </pc:sldChg>
      <pc:sldChg chg="addSp modSp new del mod ord modNotesTx">
        <pc:chgData name="Bathen  Marianne" userId="40032b85-13f4-4a3d-a3f5-3dc67848b475" providerId="ADAL" clId="{4E76BC83-81EE-450C-A630-E4391F4FF486}" dt="2023-09-11T10:54:33.132" v="26941" actId="47"/>
        <pc:sldMkLst>
          <pc:docMk/>
          <pc:sldMk cId="822644692" sldId="293"/>
        </pc:sldMkLst>
        <pc:spChg chg="mod">
          <ac:chgData name="Bathen  Marianne" userId="40032b85-13f4-4a3d-a3f5-3dc67848b475" providerId="ADAL" clId="{4E76BC83-81EE-450C-A630-E4391F4FF486}" dt="2023-09-08T12:14:11.012" v="10254" actId="20577"/>
          <ac:spMkLst>
            <pc:docMk/>
            <pc:sldMk cId="822644692" sldId="293"/>
            <ac:spMk id="3" creationId="{4C695D94-DE6C-87D6-E549-F4D309EC4F26}"/>
          </ac:spMkLst>
        </pc:spChg>
        <pc:spChg chg="mod">
          <ac:chgData name="Bathen  Marianne" userId="40032b85-13f4-4a3d-a3f5-3dc67848b475" providerId="ADAL" clId="{4E76BC83-81EE-450C-A630-E4391F4FF486}" dt="2023-09-06T11:41:25.729" v="2141" actId="14100"/>
          <ac:spMkLst>
            <pc:docMk/>
            <pc:sldMk cId="822644692" sldId="293"/>
            <ac:spMk id="4" creationId="{4F778DCA-A26E-D640-5E69-EC3675C6CF5C}"/>
          </ac:spMkLst>
        </pc:spChg>
        <pc:picChg chg="add mod">
          <ac:chgData name="Bathen  Marianne" userId="40032b85-13f4-4a3d-a3f5-3dc67848b475" providerId="ADAL" clId="{4E76BC83-81EE-450C-A630-E4391F4FF486}" dt="2023-09-06T11:36:29.432" v="1749" actId="14100"/>
          <ac:picMkLst>
            <pc:docMk/>
            <pc:sldMk cId="822644692" sldId="293"/>
            <ac:picMk id="5" creationId="{0B95B712-B5D0-EA2C-1A4C-877CBD560F4A}"/>
          </ac:picMkLst>
        </pc:picChg>
      </pc:sldChg>
      <pc:sldChg chg="addSp delSp modSp new mod setBg">
        <pc:chgData name="Bathen  Marianne" userId="40032b85-13f4-4a3d-a3f5-3dc67848b475" providerId="ADAL" clId="{4E76BC83-81EE-450C-A630-E4391F4FF486}" dt="2023-09-12T13:23:20.316" v="34561" actId="1076"/>
        <pc:sldMkLst>
          <pc:docMk/>
          <pc:sldMk cId="1720099740" sldId="294"/>
        </pc:sldMkLst>
        <pc:spChg chg="add del mod">
          <ac:chgData name="Bathen  Marianne" userId="40032b85-13f4-4a3d-a3f5-3dc67848b475" providerId="ADAL" clId="{4E76BC83-81EE-450C-A630-E4391F4FF486}" dt="2023-09-09T13:20:36.756" v="21812" actId="20577"/>
          <ac:spMkLst>
            <pc:docMk/>
            <pc:sldMk cId="1720099740" sldId="294"/>
            <ac:spMk id="3" creationId="{0BBF8326-51D3-9127-253D-38BCAD285504}"/>
          </ac:spMkLst>
        </pc:spChg>
        <pc:spChg chg="del mod">
          <ac:chgData name="Bathen  Marianne" userId="40032b85-13f4-4a3d-a3f5-3dc67848b475" providerId="ADAL" clId="{4E76BC83-81EE-450C-A630-E4391F4FF486}" dt="2023-09-06T11:49:24.251" v="2665" actId="478"/>
          <ac:spMkLst>
            <pc:docMk/>
            <pc:sldMk cId="1720099740" sldId="294"/>
            <ac:spMk id="4" creationId="{27DF3DC9-6274-BC2E-721D-9181636B2B2E}"/>
          </ac:spMkLst>
        </pc:spChg>
        <pc:picChg chg="add mod">
          <ac:chgData name="Bathen  Marianne" userId="40032b85-13f4-4a3d-a3f5-3dc67848b475" providerId="ADAL" clId="{4E76BC83-81EE-450C-A630-E4391F4FF486}" dt="2023-09-06T13:45:27.668" v="4305" actId="1076"/>
          <ac:picMkLst>
            <pc:docMk/>
            <pc:sldMk cId="1720099740" sldId="294"/>
            <ac:picMk id="5" creationId="{8D0A88A4-9A58-1EAC-0440-4CC2B407EA5B}"/>
          </ac:picMkLst>
        </pc:picChg>
        <pc:picChg chg="add mod">
          <ac:chgData name="Bathen  Marianne" userId="40032b85-13f4-4a3d-a3f5-3dc67848b475" providerId="ADAL" clId="{4E76BC83-81EE-450C-A630-E4391F4FF486}" dt="2023-09-06T13:45:29.475" v="4306" actId="1076"/>
          <ac:picMkLst>
            <pc:docMk/>
            <pc:sldMk cId="1720099740" sldId="294"/>
            <ac:picMk id="6" creationId="{2C934472-6A72-6E3A-B853-671A6A5F7212}"/>
          </ac:picMkLst>
        </pc:picChg>
        <pc:picChg chg="add mod">
          <ac:chgData name="Bathen  Marianne" userId="40032b85-13f4-4a3d-a3f5-3dc67848b475" providerId="ADAL" clId="{4E76BC83-81EE-450C-A630-E4391F4FF486}" dt="2023-09-06T13:43:46.098" v="4252" actId="1076"/>
          <ac:picMkLst>
            <pc:docMk/>
            <pc:sldMk cId="1720099740" sldId="294"/>
            <ac:picMk id="7" creationId="{26A45D37-3390-F718-4EA2-F802682CDAFB}"/>
          </ac:picMkLst>
        </pc:picChg>
        <pc:picChg chg="add mod">
          <ac:chgData name="Bathen  Marianne" userId="40032b85-13f4-4a3d-a3f5-3dc67848b475" providerId="ADAL" clId="{4E76BC83-81EE-450C-A630-E4391F4FF486}" dt="2023-09-06T13:43:13.399" v="4231" actId="1035"/>
          <ac:picMkLst>
            <pc:docMk/>
            <pc:sldMk cId="1720099740" sldId="294"/>
            <ac:picMk id="8" creationId="{DA838705-179C-66CA-96FE-07A782046BC1}"/>
          </ac:picMkLst>
        </pc:picChg>
        <pc:picChg chg="add mod">
          <ac:chgData name="Bathen  Marianne" userId="40032b85-13f4-4a3d-a3f5-3dc67848b475" providerId="ADAL" clId="{4E76BC83-81EE-450C-A630-E4391F4FF486}" dt="2023-09-06T13:43:13.399" v="4231" actId="1035"/>
          <ac:picMkLst>
            <pc:docMk/>
            <pc:sldMk cId="1720099740" sldId="294"/>
            <ac:picMk id="9" creationId="{80C0E03C-19E4-5FA6-1071-09F50C23DCB7}"/>
          </ac:picMkLst>
        </pc:picChg>
        <pc:picChg chg="add mod">
          <ac:chgData name="Bathen  Marianne" userId="40032b85-13f4-4a3d-a3f5-3dc67848b475" providerId="ADAL" clId="{4E76BC83-81EE-450C-A630-E4391F4FF486}" dt="2023-09-12T13:23:20.316" v="34561" actId="1076"/>
          <ac:picMkLst>
            <pc:docMk/>
            <pc:sldMk cId="1720099740" sldId="294"/>
            <ac:picMk id="10" creationId="{4261BA3C-74FC-6182-6D6E-E5FF823C0304}"/>
          </ac:picMkLst>
        </pc:picChg>
        <pc:picChg chg="add mod">
          <ac:chgData name="Bathen  Marianne" userId="40032b85-13f4-4a3d-a3f5-3dc67848b475" providerId="ADAL" clId="{4E76BC83-81EE-450C-A630-E4391F4FF486}" dt="2023-09-06T13:43:18.486" v="4244" actId="1035"/>
          <ac:picMkLst>
            <pc:docMk/>
            <pc:sldMk cId="1720099740" sldId="294"/>
            <ac:picMk id="1026" creationId="{F158C811-12AB-F3BF-9A22-5B891552BA0E}"/>
          </ac:picMkLst>
        </pc:picChg>
        <pc:picChg chg="add mod">
          <ac:chgData name="Bathen  Marianne" userId="40032b85-13f4-4a3d-a3f5-3dc67848b475" providerId="ADAL" clId="{4E76BC83-81EE-450C-A630-E4391F4FF486}" dt="2023-09-06T13:43:18.486" v="4244" actId="1035"/>
          <ac:picMkLst>
            <pc:docMk/>
            <pc:sldMk cId="1720099740" sldId="294"/>
            <ac:picMk id="1028" creationId="{01B5A38D-43D7-2EAD-3144-A07DAF1C820D}"/>
          </ac:picMkLst>
        </pc:picChg>
        <pc:picChg chg="add mod">
          <ac:chgData name="Bathen  Marianne" userId="40032b85-13f4-4a3d-a3f5-3dc67848b475" providerId="ADAL" clId="{4E76BC83-81EE-450C-A630-E4391F4FF486}" dt="2023-09-06T13:45:24.786" v="4304" actId="1076"/>
          <ac:picMkLst>
            <pc:docMk/>
            <pc:sldMk cId="1720099740" sldId="294"/>
            <ac:picMk id="1030" creationId="{C5A26575-2D8D-6A89-C6AA-F74AC51D9F80}"/>
          </ac:picMkLst>
        </pc:picChg>
        <pc:picChg chg="add mod">
          <ac:chgData name="Bathen  Marianne" userId="40032b85-13f4-4a3d-a3f5-3dc67848b475" providerId="ADAL" clId="{4E76BC83-81EE-450C-A630-E4391F4FF486}" dt="2023-09-06T13:45:23.306" v="4303" actId="1076"/>
          <ac:picMkLst>
            <pc:docMk/>
            <pc:sldMk cId="1720099740" sldId="294"/>
            <ac:picMk id="1032" creationId="{72F27D9B-FF8F-DCA6-40C5-A2239EE1AA22}"/>
          </ac:picMkLst>
        </pc:picChg>
        <pc:picChg chg="add mod">
          <ac:chgData name="Bathen  Marianne" userId="40032b85-13f4-4a3d-a3f5-3dc67848b475" providerId="ADAL" clId="{4E76BC83-81EE-450C-A630-E4391F4FF486}" dt="2023-09-06T13:59:14.229" v="4813" actId="1076"/>
          <ac:picMkLst>
            <pc:docMk/>
            <pc:sldMk cId="1720099740" sldId="294"/>
            <ac:picMk id="1034" creationId="{7640C8AA-DCCF-FE07-C241-3E137A0E7410}"/>
          </ac:picMkLst>
        </pc:picChg>
        <pc:picChg chg="add mod">
          <ac:chgData name="Bathen  Marianne" userId="40032b85-13f4-4a3d-a3f5-3dc67848b475" providerId="ADAL" clId="{4E76BC83-81EE-450C-A630-E4391F4FF486}" dt="2023-09-06T13:59:20.202" v="4817" actId="1076"/>
          <ac:picMkLst>
            <pc:docMk/>
            <pc:sldMk cId="1720099740" sldId="294"/>
            <ac:picMk id="1036" creationId="{8652ADF6-67C8-D766-F665-5E651984CCAF}"/>
          </ac:picMkLst>
        </pc:picChg>
        <pc:picChg chg="add mod">
          <ac:chgData name="Bathen  Marianne" userId="40032b85-13f4-4a3d-a3f5-3dc67848b475" providerId="ADAL" clId="{4E76BC83-81EE-450C-A630-E4391F4FF486}" dt="2023-09-06T13:43:43.835" v="4250" actId="1076"/>
          <ac:picMkLst>
            <pc:docMk/>
            <pc:sldMk cId="1720099740" sldId="294"/>
            <ac:picMk id="1038" creationId="{A14FF3CA-7498-6187-0D12-4490A23EECF0}"/>
          </ac:picMkLst>
        </pc:picChg>
        <pc:picChg chg="add mod">
          <ac:chgData name="Bathen  Marianne" userId="40032b85-13f4-4a3d-a3f5-3dc67848b475" providerId="ADAL" clId="{4E76BC83-81EE-450C-A630-E4391F4FF486}" dt="2023-09-06T13:43:53.211" v="4255" actId="1076"/>
          <ac:picMkLst>
            <pc:docMk/>
            <pc:sldMk cId="1720099740" sldId="294"/>
            <ac:picMk id="1040" creationId="{04FCCB8E-B12E-C1F5-FD3F-96BF16F57DE8}"/>
          </ac:picMkLst>
        </pc:picChg>
        <pc:picChg chg="add mod">
          <ac:chgData name="Bathen  Marianne" userId="40032b85-13f4-4a3d-a3f5-3dc67848b475" providerId="ADAL" clId="{4E76BC83-81EE-450C-A630-E4391F4FF486}" dt="2023-09-06T13:59:18.633" v="4816" actId="1076"/>
          <ac:picMkLst>
            <pc:docMk/>
            <pc:sldMk cId="1720099740" sldId="294"/>
            <ac:picMk id="1042" creationId="{6077C2EC-D7C2-F94E-49CC-50E6B6C6E103}"/>
          </ac:picMkLst>
        </pc:picChg>
        <pc:picChg chg="add mod">
          <ac:chgData name="Bathen  Marianne" userId="40032b85-13f4-4a3d-a3f5-3dc67848b475" providerId="ADAL" clId="{4E76BC83-81EE-450C-A630-E4391F4FF486}" dt="2023-09-06T13:47:02.083" v="4320" actId="1076"/>
          <ac:picMkLst>
            <pc:docMk/>
            <pc:sldMk cId="1720099740" sldId="294"/>
            <ac:picMk id="1044" creationId="{7F392D4F-80D0-1295-AB25-F01F5A26F40B}"/>
          </ac:picMkLst>
        </pc:picChg>
        <pc:picChg chg="add del mod">
          <ac:chgData name="Bathen  Marianne" userId="40032b85-13f4-4a3d-a3f5-3dc67848b475" providerId="ADAL" clId="{4E76BC83-81EE-450C-A630-E4391F4FF486}" dt="2023-09-12T13:22:58.964" v="34555" actId="478"/>
          <ac:picMkLst>
            <pc:docMk/>
            <pc:sldMk cId="1720099740" sldId="294"/>
            <ac:picMk id="1046" creationId="{418E8591-4B0E-599A-9F75-C82D03B09D91}"/>
          </ac:picMkLst>
        </pc:picChg>
        <pc:picChg chg="add mod">
          <ac:chgData name="Bathen  Marianne" userId="40032b85-13f4-4a3d-a3f5-3dc67848b475" providerId="ADAL" clId="{4E76BC83-81EE-450C-A630-E4391F4FF486}" dt="2023-09-06T13:59:12.828" v="4812" actId="1076"/>
          <ac:picMkLst>
            <pc:docMk/>
            <pc:sldMk cId="1720099740" sldId="294"/>
            <ac:picMk id="1048" creationId="{75A423C9-4826-5270-7F9F-E4C6B7DEC7DC}"/>
          </ac:picMkLst>
        </pc:picChg>
      </pc:sldChg>
      <pc:sldChg chg="addSp delSp modSp new mod ord">
        <pc:chgData name="Bathen  Marianne" userId="40032b85-13f4-4a3d-a3f5-3dc67848b475" providerId="ADAL" clId="{4E76BC83-81EE-450C-A630-E4391F4FF486}" dt="2023-09-11T15:05:08.116" v="28726" actId="1076"/>
        <pc:sldMkLst>
          <pc:docMk/>
          <pc:sldMk cId="1198413853" sldId="295"/>
        </pc:sldMkLst>
        <pc:spChg chg="mod">
          <ac:chgData name="Bathen  Marianne" userId="40032b85-13f4-4a3d-a3f5-3dc67848b475" providerId="ADAL" clId="{4E76BC83-81EE-450C-A630-E4391F4FF486}" dt="2023-09-08T14:25:24.075" v="11253"/>
          <ac:spMkLst>
            <pc:docMk/>
            <pc:sldMk cId="1198413853" sldId="295"/>
            <ac:spMk id="3" creationId="{0FE903A4-942B-710B-9834-E4CF5B1E88C5}"/>
          </ac:spMkLst>
        </pc:spChg>
        <pc:spChg chg="add del mod">
          <ac:chgData name="Bathen  Marianne" userId="40032b85-13f4-4a3d-a3f5-3dc67848b475" providerId="ADAL" clId="{4E76BC83-81EE-450C-A630-E4391F4FF486}" dt="2023-09-09T14:08:42.367" v="24320" actId="20577"/>
          <ac:spMkLst>
            <pc:docMk/>
            <pc:sldMk cId="1198413853" sldId="295"/>
            <ac:spMk id="4" creationId="{06D35FB6-90D4-82D3-848A-AF5B5EF670DC}"/>
          </ac:spMkLst>
        </pc:spChg>
        <pc:spChg chg="add mod">
          <ac:chgData name="Bathen  Marianne" userId="40032b85-13f4-4a3d-a3f5-3dc67848b475" providerId="ADAL" clId="{4E76BC83-81EE-450C-A630-E4391F4FF486}" dt="2023-09-08T14:31:13.109" v="11414" actId="20577"/>
          <ac:spMkLst>
            <pc:docMk/>
            <pc:sldMk cId="1198413853" sldId="295"/>
            <ac:spMk id="5" creationId="{0C96130C-6C68-CDB7-5BD0-615830C9F717}"/>
          </ac:spMkLst>
        </pc:spChg>
        <pc:picChg chg="add del mod">
          <ac:chgData name="Bathen  Marianne" userId="40032b85-13f4-4a3d-a3f5-3dc67848b475" providerId="ADAL" clId="{4E76BC83-81EE-450C-A630-E4391F4FF486}" dt="2023-09-06T12:39:00.931" v="2713"/>
          <ac:picMkLst>
            <pc:docMk/>
            <pc:sldMk cId="1198413853" sldId="295"/>
            <ac:picMk id="6" creationId="{ADF0ACED-E747-2CE8-28FA-819294766AEC}"/>
          </ac:picMkLst>
        </pc:picChg>
        <pc:picChg chg="add del mod">
          <ac:chgData name="Bathen  Marianne" userId="40032b85-13f4-4a3d-a3f5-3dc67848b475" providerId="ADAL" clId="{4E76BC83-81EE-450C-A630-E4391F4FF486}" dt="2023-09-06T12:42:49.359" v="2720" actId="478"/>
          <ac:picMkLst>
            <pc:docMk/>
            <pc:sldMk cId="1198413853" sldId="295"/>
            <ac:picMk id="8" creationId="{55B7027A-3E02-A9A0-404E-4285B77C3E0B}"/>
          </ac:picMkLst>
        </pc:picChg>
        <pc:picChg chg="add mod ord">
          <ac:chgData name="Bathen  Marianne" userId="40032b85-13f4-4a3d-a3f5-3dc67848b475" providerId="ADAL" clId="{4E76BC83-81EE-450C-A630-E4391F4FF486}" dt="2023-09-11T15:05:08.116" v="28726" actId="1076"/>
          <ac:picMkLst>
            <pc:docMk/>
            <pc:sldMk cId="1198413853" sldId="295"/>
            <ac:picMk id="10" creationId="{E1E80949-10E1-4204-51AA-2FA93CBFA0F4}"/>
          </ac:picMkLst>
        </pc:picChg>
      </pc:sldChg>
      <pc:sldChg chg="addSp modSp new mod">
        <pc:chgData name="Bathen  Marianne" userId="40032b85-13f4-4a3d-a3f5-3dc67848b475" providerId="ADAL" clId="{4E76BC83-81EE-450C-A630-E4391F4FF486}" dt="2023-09-11T16:15:45.940" v="29531" actId="14100"/>
        <pc:sldMkLst>
          <pc:docMk/>
          <pc:sldMk cId="4187555954" sldId="296"/>
        </pc:sldMkLst>
        <pc:spChg chg="mod">
          <ac:chgData name="Bathen  Marianne" userId="40032b85-13f4-4a3d-a3f5-3dc67848b475" providerId="ADAL" clId="{4E76BC83-81EE-450C-A630-E4391F4FF486}" dt="2023-09-06T13:16:41.754" v="3970"/>
          <ac:spMkLst>
            <pc:docMk/>
            <pc:sldMk cId="4187555954" sldId="296"/>
            <ac:spMk id="3" creationId="{10C9DEB4-AE7E-9412-607E-8177F4ADC02F}"/>
          </ac:spMkLst>
        </pc:spChg>
        <pc:spChg chg="mod">
          <ac:chgData name="Bathen  Marianne" userId="40032b85-13f4-4a3d-a3f5-3dc67848b475" providerId="ADAL" clId="{4E76BC83-81EE-450C-A630-E4391F4FF486}" dt="2023-09-11T16:15:45.940" v="29531" actId="14100"/>
          <ac:spMkLst>
            <pc:docMk/>
            <pc:sldMk cId="4187555954" sldId="296"/>
            <ac:spMk id="4" creationId="{E848CE18-B36B-1F2C-4D11-E70E5CED45FE}"/>
          </ac:spMkLst>
        </pc:spChg>
        <pc:spChg chg="add mod">
          <ac:chgData name="Bathen  Marianne" userId="40032b85-13f4-4a3d-a3f5-3dc67848b475" providerId="ADAL" clId="{4E76BC83-81EE-450C-A630-E4391F4FF486}" dt="2023-09-08T14:31:27.312" v="11432" actId="20577"/>
          <ac:spMkLst>
            <pc:docMk/>
            <pc:sldMk cId="4187555954" sldId="296"/>
            <ac:spMk id="5" creationId="{BAFA072C-245B-760A-60EA-49F5E5451F52}"/>
          </ac:spMkLst>
        </pc:spChg>
        <pc:picChg chg="add mod">
          <ac:chgData name="Bathen  Marianne" userId="40032b85-13f4-4a3d-a3f5-3dc67848b475" providerId="ADAL" clId="{4E76BC83-81EE-450C-A630-E4391F4FF486}" dt="2023-09-09T14:09:16.939" v="24326" actId="14100"/>
          <ac:picMkLst>
            <pc:docMk/>
            <pc:sldMk cId="4187555954" sldId="296"/>
            <ac:picMk id="6" creationId="{4A0C56D2-63BC-ABB4-4B37-AB0367E65613}"/>
          </ac:picMkLst>
        </pc:picChg>
      </pc:sldChg>
      <pc:sldChg chg="addSp delSp modSp new del mod">
        <pc:chgData name="Bathen  Marianne" userId="40032b85-13f4-4a3d-a3f5-3dc67848b475" providerId="ADAL" clId="{4E76BC83-81EE-450C-A630-E4391F4FF486}" dt="2023-09-11T11:18:30.961" v="28082" actId="47"/>
        <pc:sldMkLst>
          <pc:docMk/>
          <pc:sldMk cId="1855162366" sldId="297"/>
        </pc:sldMkLst>
        <pc:spChg chg="mod">
          <ac:chgData name="Bathen  Marianne" userId="40032b85-13f4-4a3d-a3f5-3dc67848b475" providerId="ADAL" clId="{4E76BC83-81EE-450C-A630-E4391F4FF486}" dt="2023-09-08T14:35:47.430" v="11620" actId="20577"/>
          <ac:spMkLst>
            <pc:docMk/>
            <pc:sldMk cId="1855162366" sldId="297"/>
            <ac:spMk id="3" creationId="{A747F641-9A0C-912A-5E8A-8F300F235196}"/>
          </ac:spMkLst>
        </pc:spChg>
        <pc:spChg chg="del">
          <ac:chgData name="Bathen  Marianne" userId="40032b85-13f4-4a3d-a3f5-3dc67848b475" providerId="ADAL" clId="{4E76BC83-81EE-450C-A630-E4391F4FF486}" dt="2023-09-08T14:36:27.880" v="11647"/>
          <ac:spMkLst>
            <pc:docMk/>
            <pc:sldMk cId="1855162366" sldId="297"/>
            <ac:spMk id="4" creationId="{133A7057-A461-509C-5917-9BEFBA9B636B}"/>
          </ac:spMkLst>
        </pc:spChg>
        <pc:graphicFrameChg chg="add del mod modGraphic">
          <ac:chgData name="Bathen  Marianne" userId="40032b85-13f4-4a3d-a3f5-3dc67848b475" providerId="ADAL" clId="{4E76BC83-81EE-450C-A630-E4391F4FF486}" dt="2023-09-08T14:37:11.823" v="11665" actId="478"/>
          <ac:graphicFrameMkLst>
            <pc:docMk/>
            <pc:sldMk cId="1855162366" sldId="297"/>
            <ac:graphicFrameMk id="9" creationId="{32BAF8E6-49B4-5CE2-FCE6-FEC1EE91DD8B}"/>
          </ac:graphicFrameMkLst>
        </pc:graphicFrameChg>
        <pc:picChg chg="add mod">
          <ac:chgData name="Bathen  Marianne" userId="40032b85-13f4-4a3d-a3f5-3dc67848b475" providerId="ADAL" clId="{4E76BC83-81EE-450C-A630-E4391F4FF486}" dt="2023-09-08T14:37:20.926" v="11671" actId="1076"/>
          <ac:picMkLst>
            <pc:docMk/>
            <pc:sldMk cId="1855162366" sldId="297"/>
            <ac:picMk id="6" creationId="{6F884B82-5D49-C8A8-FAEC-9F24FA31C07A}"/>
          </ac:picMkLst>
        </pc:picChg>
        <pc:picChg chg="add del mod">
          <ac:chgData name="Bathen  Marianne" userId="40032b85-13f4-4a3d-a3f5-3dc67848b475" providerId="ADAL" clId="{4E76BC83-81EE-450C-A630-E4391F4FF486}" dt="2023-09-08T14:37:12.115" v="11666" actId="478"/>
          <ac:picMkLst>
            <pc:docMk/>
            <pc:sldMk cId="1855162366" sldId="297"/>
            <ac:picMk id="8" creationId="{042692F6-2A96-F0E0-F76A-3456C9E48C50}"/>
          </ac:picMkLst>
        </pc:picChg>
      </pc:sldChg>
      <pc:sldChg chg="addSp delSp modSp new mod modNotesTx">
        <pc:chgData name="Bathen  Marianne" userId="40032b85-13f4-4a3d-a3f5-3dc67848b475" providerId="ADAL" clId="{4E76BC83-81EE-450C-A630-E4391F4FF486}" dt="2023-09-12T11:28:07.533" v="34077" actId="20577"/>
        <pc:sldMkLst>
          <pc:docMk/>
          <pc:sldMk cId="68723105" sldId="298"/>
        </pc:sldMkLst>
        <pc:spChg chg="mod">
          <ac:chgData name="Bathen  Marianne" userId="40032b85-13f4-4a3d-a3f5-3dc67848b475" providerId="ADAL" clId="{4E76BC83-81EE-450C-A630-E4391F4FF486}" dt="2023-09-08T14:35:53.793" v="11646" actId="20577"/>
          <ac:spMkLst>
            <pc:docMk/>
            <pc:sldMk cId="68723105" sldId="298"/>
            <ac:spMk id="3" creationId="{A0C0AAA3-B9CE-D588-900D-4154FE1FDBD6}"/>
          </ac:spMkLst>
        </pc:spChg>
        <pc:spChg chg="del">
          <ac:chgData name="Bathen  Marianne" userId="40032b85-13f4-4a3d-a3f5-3dc67848b475" providerId="ADAL" clId="{4E76BC83-81EE-450C-A630-E4391F4FF486}" dt="2023-09-08T14:37:54.885" v="11680"/>
          <ac:spMkLst>
            <pc:docMk/>
            <pc:sldMk cId="68723105" sldId="298"/>
            <ac:spMk id="4" creationId="{73850CAD-627D-0A5F-3062-3096949E1ED1}"/>
          </ac:spMkLst>
        </pc:spChg>
        <pc:spChg chg="add del mod">
          <ac:chgData name="Bathen  Marianne" userId="40032b85-13f4-4a3d-a3f5-3dc67848b475" providerId="ADAL" clId="{4E76BC83-81EE-450C-A630-E4391F4FF486}" dt="2023-09-08T14:38:08.915" v="11694" actId="478"/>
          <ac:spMkLst>
            <pc:docMk/>
            <pc:sldMk cId="68723105" sldId="298"/>
            <ac:spMk id="14" creationId="{8849AF34-0638-7623-4817-7440E21C57E3}"/>
          </ac:spMkLst>
        </pc:spChg>
        <pc:graphicFrameChg chg="add del mod modGraphic">
          <ac:chgData name="Bathen  Marianne" userId="40032b85-13f4-4a3d-a3f5-3dc67848b475" providerId="ADAL" clId="{4E76BC83-81EE-450C-A630-E4391F4FF486}" dt="2023-09-09T14:40:00.228" v="24912" actId="478"/>
          <ac:graphicFrameMkLst>
            <pc:docMk/>
            <pc:sldMk cId="68723105" sldId="298"/>
            <ac:graphicFrameMk id="15" creationId="{52DB7FA4-CDA5-51F7-08CB-CB71654EFBD8}"/>
          </ac:graphicFrameMkLst>
        </pc:graphicFrameChg>
        <pc:graphicFrameChg chg="add del mod modGraphic">
          <ac:chgData name="Bathen  Marianne" userId="40032b85-13f4-4a3d-a3f5-3dc67848b475" providerId="ADAL" clId="{4E76BC83-81EE-450C-A630-E4391F4FF486}" dt="2023-09-09T14:40:23.345" v="24917" actId="478"/>
          <ac:graphicFrameMkLst>
            <pc:docMk/>
            <pc:sldMk cId="68723105" sldId="298"/>
            <ac:graphicFrameMk id="16" creationId="{7CF242A1-554E-D25B-80AC-AFA1843DD037}"/>
          </ac:graphicFrameMkLst>
        </pc:graphicFrameChg>
        <pc:graphicFrameChg chg="add mod modGraphic">
          <ac:chgData name="Bathen  Marianne" userId="40032b85-13f4-4a3d-a3f5-3dc67848b475" providerId="ADAL" clId="{4E76BC83-81EE-450C-A630-E4391F4FF486}" dt="2023-09-11T15:27:41.599" v="28803" actId="403"/>
          <ac:graphicFrameMkLst>
            <pc:docMk/>
            <pc:sldMk cId="68723105" sldId="298"/>
            <ac:graphicFrameMk id="18" creationId="{B04325E3-D427-1C3B-FD89-A15D2FCDB6A0}"/>
          </ac:graphicFrameMkLst>
        </pc:graphicFrameChg>
        <pc:graphicFrameChg chg="add mod modGraphic">
          <ac:chgData name="Bathen  Marianne" userId="40032b85-13f4-4a3d-a3f5-3dc67848b475" providerId="ADAL" clId="{4E76BC83-81EE-450C-A630-E4391F4FF486}" dt="2023-09-09T14:41:05.337" v="24927" actId="14100"/>
          <ac:graphicFrameMkLst>
            <pc:docMk/>
            <pc:sldMk cId="68723105" sldId="298"/>
            <ac:graphicFrameMk id="19" creationId="{32659003-5197-259F-4F42-D815B3D06EFF}"/>
          </ac:graphicFrameMkLst>
        </pc:graphicFrameChg>
        <pc:picChg chg="add del mod">
          <ac:chgData name="Bathen  Marianne" userId="40032b85-13f4-4a3d-a3f5-3dc67848b475" providerId="ADAL" clId="{4E76BC83-81EE-450C-A630-E4391F4FF486}" dt="2023-09-08T14:38:07.155" v="11693" actId="478"/>
          <ac:picMkLst>
            <pc:docMk/>
            <pc:sldMk cId="68723105" sldId="298"/>
            <ac:picMk id="6" creationId="{F36EC517-CC4C-2329-4FAB-87B6D6273EA8}"/>
          </ac:picMkLst>
        </pc:picChg>
        <pc:picChg chg="add del mod">
          <ac:chgData name="Bathen  Marianne" userId="40032b85-13f4-4a3d-a3f5-3dc67848b475" providerId="ADAL" clId="{4E76BC83-81EE-450C-A630-E4391F4FF486}" dt="2023-09-08T14:38:09.955" v="11696" actId="478"/>
          <ac:picMkLst>
            <pc:docMk/>
            <pc:sldMk cId="68723105" sldId="298"/>
            <ac:picMk id="8" creationId="{06EB6151-B84B-F0D4-EEDF-995FC72952A7}"/>
          </ac:picMkLst>
        </pc:picChg>
        <pc:picChg chg="add del mod">
          <ac:chgData name="Bathen  Marianne" userId="40032b85-13f4-4a3d-a3f5-3dc67848b475" providerId="ADAL" clId="{4E76BC83-81EE-450C-A630-E4391F4FF486}" dt="2023-09-08T14:38:09.283" v="11695" actId="478"/>
          <ac:picMkLst>
            <pc:docMk/>
            <pc:sldMk cId="68723105" sldId="298"/>
            <ac:picMk id="10" creationId="{CCC87067-84E9-0AAF-0E62-974AE31B90DB}"/>
          </ac:picMkLst>
        </pc:picChg>
        <pc:picChg chg="add mod">
          <ac:chgData name="Bathen  Marianne" userId="40032b85-13f4-4a3d-a3f5-3dc67848b475" providerId="ADAL" clId="{4E76BC83-81EE-450C-A630-E4391F4FF486}" dt="2023-09-08T14:39:38.421" v="11723" actId="1076"/>
          <ac:picMkLst>
            <pc:docMk/>
            <pc:sldMk cId="68723105" sldId="298"/>
            <ac:picMk id="12" creationId="{5491A76C-F431-E953-5783-8D7971914267}"/>
          </ac:picMkLst>
        </pc:picChg>
        <pc:picChg chg="add mod">
          <ac:chgData name="Bathen  Marianne" userId="40032b85-13f4-4a3d-a3f5-3dc67848b475" providerId="ADAL" clId="{4E76BC83-81EE-450C-A630-E4391F4FF486}" dt="2023-09-08T14:39:45.178" v="11725" actId="1076"/>
          <ac:picMkLst>
            <pc:docMk/>
            <pc:sldMk cId="68723105" sldId="298"/>
            <ac:picMk id="17" creationId="{5BDE76C4-604C-A53F-40BB-BA0491819001}"/>
          </ac:picMkLst>
        </pc:picChg>
      </pc:sldChg>
      <pc:sldChg chg="modSp new del mod ord">
        <pc:chgData name="Bathen  Marianne" userId="40032b85-13f4-4a3d-a3f5-3dc67848b475" providerId="ADAL" clId="{4E76BC83-81EE-450C-A630-E4391F4FF486}" dt="2023-09-08T14:21:37.873" v="11221" actId="47"/>
        <pc:sldMkLst>
          <pc:docMk/>
          <pc:sldMk cId="3701401900" sldId="299"/>
        </pc:sldMkLst>
        <pc:spChg chg="mod">
          <ac:chgData name="Bathen  Marianne" userId="40032b85-13f4-4a3d-a3f5-3dc67848b475" providerId="ADAL" clId="{4E76BC83-81EE-450C-A630-E4391F4FF486}" dt="2023-09-06T12:45:39.273" v="2798" actId="20577"/>
          <ac:spMkLst>
            <pc:docMk/>
            <pc:sldMk cId="3701401900" sldId="299"/>
            <ac:spMk id="3" creationId="{311EDB29-5EEC-7D14-207E-6084F94F1E9B}"/>
          </ac:spMkLst>
        </pc:spChg>
      </pc:sldChg>
      <pc:sldChg chg="addSp delSp modSp new mod modShow modNotesTx">
        <pc:chgData name="Bathen  Marianne" userId="40032b85-13f4-4a3d-a3f5-3dc67848b475" providerId="ADAL" clId="{4E76BC83-81EE-450C-A630-E4391F4FF486}" dt="2023-09-11T15:02:08.772" v="28550" actId="729"/>
        <pc:sldMkLst>
          <pc:docMk/>
          <pc:sldMk cId="1741653671" sldId="300"/>
        </pc:sldMkLst>
        <pc:spChg chg="mod">
          <ac:chgData name="Bathen  Marianne" userId="40032b85-13f4-4a3d-a3f5-3dc67848b475" providerId="ADAL" clId="{4E76BC83-81EE-450C-A630-E4391F4FF486}" dt="2023-09-09T13:47:11.349" v="22887" actId="20577"/>
          <ac:spMkLst>
            <pc:docMk/>
            <pc:sldMk cId="1741653671" sldId="300"/>
            <ac:spMk id="3" creationId="{A630FC00-6F96-FAB0-0D46-9E000AEB9264}"/>
          </ac:spMkLst>
        </pc:spChg>
        <pc:spChg chg="del">
          <ac:chgData name="Bathen  Marianne" userId="40032b85-13f4-4a3d-a3f5-3dc67848b475" providerId="ADAL" clId="{4E76BC83-81EE-450C-A630-E4391F4FF486}" dt="2023-09-08T14:50:45.460" v="12108" actId="22"/>
          <ac:spMkLst>
            <pc:docMk/>
            <pc:sldMk cId="1741653671" sldId="300"/>
            <ac:spMk id="4" creationId="{B41D9016-7F47-769B-FFB2-9D52A0F5BFAA}"/>
          </ac:spMkLst>
        </pc:spChg>
        <pc:picChg chg="add mod ord">
          <ac:chgData name="Bathen  Marianne" userId="40032b85-13f4-4a3d-a3f5-3dc67848b475" providerId="ADAL" clId="{4E76BC83-81EE-450C-A630-E4391F4FF486}" dt="2023-09-09T13:47:22.391" v="22893" actId="1076"/>
          <ac:picMkLst>
            <pc:docMk/>
            <pc:sldMk cId="1741653671" sldId="300"/>
            <ac:picMk id="6" creationId="{9B5DA3E2-BB97-270D-CC11-B7EFC19EA7ED}"/>
          </ac:picMkLst>
        </pc:picChg>
      </pc:sldChg>
      <pc:sldChg chg="addSp delSp modSp new mod ord modNotesTx">
        <pc:chgData name="Bathen  Marianne" userId="40032b85-13f4-4a3d-a3f5-3dc67848b475" providerId="ADAL" clId="{4E76BC83-81EE-450C-A630-E4391F4FF486}" dt="2023-09-11T15:02:01.504" v="28549" actId="20577"/>
        <pc:sldMkLst>
          <pc:docMk/>
          <pc:sldMk cId="3473898099" sldId="301"/>
        </pc:sldMkLst>
        <pc:spChg chg="mod">
          <ac:chgData name="Bathen  Marianne" userId="40032b85-13f4-4a3d-a3f5-3dc67848b475" providerId="ADAL" clId="{4E76BC83-81EE-450C-A630-E4391F4FF486}" dt="2023-09-06T12:45:54.136" v="2848" actId="20577"/>
          <ac:spMkLst>
            <pc:docMk/>
            <pc:sldMk cId="3473898099" sldId="301"/>
            <ac:spMk id="3" creationId="{39E20FB8-EE2F-CE4C-91C0-59D32D325751}"/>
          </ac:spMkLst>
        </pc:spChg>
        <pc:spChg chg="add del mod">
          <ac:chgData name="Bathen  Marianne" userId="40032b85-13f4-4a3d-a3f5-3dc67848b475" providerId="ADAL" clId="{4E76BC83-81EE-450C-A630-E4391F4FF486}" dt="2023-09-11T15:01:36.058" v="28465" actId="20577"/>
          <ac:spMkLst>
            <pc:docMk/>
            <pc:sldMk cId="3473898099" sldId="301"/>
            <ac:spMk id="4" creationId="{17FE2FAA-7554-1ACF-3A4C-EFE88C3D9983}"/>
          </ac:spMkLst>
        </pc:spChg>
        <pc:spChg chg="add mod">
          <ac:chgData name="Bathen  Marianne" userId="40032b85-13f4-4a3d-a3f5-3dc67848b475" providerId="ADAL" clId="{4E76BC83-81EE-450C-A630-E4391F4FF486}" dt="2023-09-11T15:00:11.787" v="28455" actId="114"/>
          <ac:spMkLst>
            <pc:docMk/>
            <pc:sldMk cId="3473898099" sldId="301"/>
            <ac:spMk id="12" creationId="{B40547B5-34D4-B35B-533C-8323911E1999}"/>
          </ac:spMkLst>
        </pc:spChg>
        <pc:spChg chg="add mod">
          <ac:chgData name="Bathen  Marianne" userId="40032b85-13f4-4a3d-a3f5-3dc67848b475" providerId="ADAL" clId="{4E76BC83-81EE-450C-A630-E4391F4FF486}" dt="2023-09-11T15:01:50.315" v="28491" actId="1076"/>
          <ac:spMkLst>
            <pc:docMk/>
            <pc:sldMk cId="3473898099" sldId="301"/>
            <ac:spMk id="13" creationId="{080F9670-6597-7F0A-FC28-B4E7D43300DF}"/>
          </ac:spMkLst>
        </pc:spChg>
        <pc:spChg chg="add mod">
          <ac:chgData name="Bathen  Marianne" userId="40032b85-13f4-4a3d-a3f5-3dc67848b475" providerId="ADAL" clId="{4E76BC83-81EE-450C-A630-E4391F4FF486}" dt="2023-09-11T15:01:50.315" v="28491" actId="1076"/>
          <ac:spMkLst>
            <pc:docMk/>
            <pc:sldMk cId="3473898099" sldId="301"/>
            <ac:spMk id="14" creationId="{F212BD55-30C3-B289-F0B8-5D58EB5E81DE}"/>
          </ac:spMkLst>
        </pc:spChg>
        <pc:picChg chg="add del mod">
          <ac:chgData name="Bathen  Marianne" userId="40032b85-13f4-4a3d-a3f5-3dc67848b475" providerId="ADAL" clId="{4E76BC83-81EE-450C-A630-E4391F4FF486}" dt="2023-09-08T12:06:45.967" v="9697"/>
          <ac:picMkLst>
            <pc:docMk/>
            <pc:sldMk cId="3473898099" sldId="301"/>
            <ac:picMk id="5" creationId="{F570C1C1-9E8B-CE26-94CD-96EDFC6A43CC}"/>
          </ac:picMkLst>
        </pc:picChg>
        <pc:picChg chg="add mod">
          <ac:chgData name="Bathen  Marianne" userId="40032b85-13f4-4a3d-a3f5-3dc67848b475" providerId="ADAL" clId="{4E76BC83-81EE-450C-A630-E4391F4FF486}" dt="2023-09-11T15:01:50.315" v="28491" actId="1076"/>
          <ac:picMkLst>
            <pc:docMk/>
            <pc:sldMk cId="3473898099" sldId="301"/>
            <ac:picMk id="6" creationId="{DF50F839-64A8-B5DB-7550-9682BAAD58BD}"/>
          </ac:picMkLst>
        </pc:picChg>
        <pc:picChg chg="add mod">
          <ac:chgData name="Bathen  Marianne" userId="40032b85-13f4-4a3d-a3f5-3dc67848b475" providerId="ADAL" clId="{4E76BC83-81EE-450C-A630-E4391F4FF486}" dt="2023-09-11T15:01:38.676" v="28466" actId="1076"/>
          <ac:picMkLst>
            <pc:docMk/>
            <pc:sldMk cId="3473898099" sldId="301"/>
            <ac:picMk id="11" creationId="{9E376FC3-5147-5C35-0FA5-6965BC0A5AB3}"/>
          </ac:picMkLst>
        </pc:picChg>
        <pc:cxnChg chg="add del mod">
          <ac:chgData name="Bathen  Marianne" userId="40032b85-13f4-4a3d-a3f5-3dc67848b475" providerId="ADAL" clId="{4E76BC83-81EE-450C-A630-E4391F4FF486}" dt="2023-09-09T13:37:10.903" v="22618" actId="478"/>
          <ac:cxnSpMkLst>
            <pc:docMk/>
            <pc:sldMk cId="3473898099" sldId="301"/>
            <ac:cxnSpMk id="8" creationId="{42EEDD43-E96B-BC96-A795-EFEEF11342C4}"/>
          </ac:cxnSpMkLst>
        </pc:cxnChg>
        <pc:cxnChg chg="add del mod">
          <ac:chgData name="Bathen  Marianne" userId="40032b85-13f4-4a3d-a3f5-3dc67848b475" providerId="ADAL" clId="{4E76BC83-81EE-450C-A630-E4391F4FF486}" dt="2023-09-09T13:37:09.369" v="22617" actId="478"/>
          <ac:cxnSpMkLst>
            <pc:docMk/>
            <pc:sldMk cId="3473898099" sldId="301"/>
            <ac:cxnSpMk id="10" creationId="{53305AC7-1C14-CEA9-B29D-D1A0576B877D}"/>
          </ac:cxnSpMkLst>
        </pc:cxnChg>
      </pc:sldChg>
      <pc:sldChg chg="addSp delSp modSp new mod modClrScheme chgLayout modNotesTx">
        <pc:chgData name="Bathen  Marianne" userId="40032b85-13f4-4a3d-a3f5-3dc67848b475" providerId="ADAL" clId="{4E76BC83-81EE-450C-A630-E4391F4FF486}" dt="2023-09-11T18:17:53.174" v="32332" actId="20577"/>
        <pc:sldMkLst>
          <pc:docMk/>
          <pc:sldMk cId="815241119" sldId="302"/>
        </pc:sldMkLst>
        <pc:spChg chg="mod ord">
          <ac:chgData name="Bathen  Marianne" userId="40032b85-13f4-4a3d-a3f5-3dc67848b475" providerId="ADAL" clId="{4E76BC83-81EE-450C-A630-E4391F4FF486}" dt="2023-09-06T12:46:04.863" v="2850" actId="700"/>
          <ac:spMkLst>
            <pc:docMk/>
            <pc:sldMk cId="815241119" sldId="302"/>
            <ac:spMk id="2" creationId="{8635C820-D672-21F9-FDF8-92FF3AAE4D03}"/>
          </ac:spMkLst>
        </pc:spChg>
        <pc:spChg chg="add del mod">
          <ac:chgData name="Bathen  Marianne" userId="40032b85-13f4-4a3d-a3f5-3dc67848b475" providerId="ADAL" clId="{4E76BC83-81EE-450C-A630-E4391F4FF486}" dt="2023-09-11T14:57:43.419" v="28216" actId="478"/>
          <ac:spMkLst>
            <pc:docMk/>
            <pc:sldMk cId="815241119" sldId="302"/>
            <ac:spMk id="3" creationId="{001D1DF2-54A1-E3E4-A874-4A4C414560E7}"/>
          </ac:spMkLst>
        </pc:spChg>
        <pc:spChg chg="del mod ord">
          <ac:chgData name="Bathen  Marianne" userId="40032b85-13f4-4a3d-a3f5-3dc67848b475" providerId="ADAL" clId="{4E76BC83-81EE-450C-A630-E4391F4FF486}" dt="2023-09-06T12:46:04.863" v="2850" actId="700"/>
          <ac:spMkLst>
            <pc:docMk/>
            <pc:sldMk cId="815241119" sldId="302"/>
            <ac:spMk id="3" creationId="{DAC24BEE-0F3E-5868-FDA8-204D7C08FD23}"/>
          </ac:spMkLst>
        </pc:spChg>
        <pc:spChg chg="del mod ord">
          <ac:chgData name="Bathen  Marianne" userId="40032b85-13f4-4a3d-a3f5-3dc67848b475" providerId="ADAL" clId="{4E76BC83-81EE-450C-A630-E4391F4FF486}" dt="2023-09-06T12:46:04.863" v="2850" actId="700"/>
          <ac:spMkLst>
            <pc:docMk/>
            <pc:sldMk cId="815241119" sldId="302"/>
            <ac:spMk id="4" creationId="{9FF1BB10-3D30-BB9F-D212-9A7EA0E0122D}"/>
          </ac:spMkLst>
        </pc:spChg>
        <pc:spChg chg="add mod ord">
          <ac:chgData name="Bathen  Marianne" userId="40032b85-13f4-4a3d-a3f5-3dc67848b475" providerId="ADAL" clId="{4E76BC83-81EE-450C-A630-E4391F4FF486}" dt="2023-09-06T12:48:47.156" v="3314" actId="20577"/>
          <ac:spMkLst>
            <pc:docMk/>
            <pc:sldMk cId="815241119" sldId="302"/>
            <ac:spMk id="5" creationId="{55241E1B-3CC1-0339-8E23-672ACA3A69BA}"/>
          </ac:spMkLst>
        </pc:spChg>
        <pc:spChg chg="add mod ord">
          <ac:chgData name="Bathen  Marianne" userId="40032b85-13f4-4a3d-a3f5-3dc67848b475" providerId="ADAL" clId="{4E76BC83-81EE-450C-A630-E4391F4FF486}" dt="2023-09-07T10:13:36.999" v="5707" actId="207"/>
          <ac:spMkLst>
            <pc:docMk/>
            <pc:sldMk cId="815241119" sldId="302"/>
            <ac:spMk id="6" creationId="{BFF8960C-77FB-4603-0228-BC290C80B596}"/>
          </ac:spMkLst>
        </pc:spChg>
        <pc:spChg chg="add mod ord">
          <ac:chgData name="Bathen  Marianne" userId="40032b85-13f4-4a3d-a3f5-3dc67848b475" providerId="ADAL" clId="{4E76BC83-81EE-450C-A630-E4391F4FF486}" dt="2023-09-07T10:13:36.999" v="5707" actId="207"/>
          <ac:spMkLst>
            <pc:docMk/>
            <pc:sldMk cId="815241119" sldId="302"/>
            <ac:spMk id="7" creationId="{75CBDCE9-3238-2C48-D71C-106D8147C951}"/>
          </ac:spMkLst>
        </pc:spChg>
        <pc:spChg chg="add del mod ord">
          <ac:chgData name="Bathen  Marianne" userId="40032b85-13f4-4a3d-a3f5-3dc67848b475" providerId="ADAL" clId="{4E76BC83-81EE-450C-A630-E4391F4FF486}" dt="2023-09-11T14:57:43.419" v="28216" actId="478"/>
          <ac:spMkLst>
            <pc:docMk/>
            <pc:sldMk cId="815241119" sldId="302"/>
            <ac:spMk id="8" creationId="{4664975C-B3BA-7EF9-1753-CEA986F692FB}"/>
          </ac:spMkLst>
        </pc:spChg>
        <pc:spChg chg="add del mod ord">
          <ac:chgData name="Bathen  Marianne" userId="40032b85-13f4-4a3d-a3f5-3dc67848b475" providerId="ADAL" clId="{4E76BC83-81EE-450C-A630-E4391F4FF486}" dt="2023-09-07T10:08:56.180" v="5321"/>
          <ac:spMkLst>
            <pc:docMk/>
            <pc:sldMk cId="815241119" sldId="302"/>
            <ac:spMk id="9" creationId="{EA02DD57-286C-3ED2-3C87-1657F48AB8CA}"/>
          </ac:spMkLst>
        </pc:spChg>
        <pc:spChg chg="add mod">
          <ac:chgData name="Bathen  Marianne" userId="40032b85-13f4-4a3d-a3f5-3dc67848b475" providerId="ADAL" clId="{4E76BC83-81EE-450C-A630-E4391F4FF486}" dt="2023-09-08T12:16:51.486" v="10375" actId="207"/>
          <ac:spMkLst>
            <pc:docMk/>
            <pc:sldMk cId="815241119" sldId="302"/>
            <ac:spMk id="12" creationId="{6D0F82D1-0E33-38B2-CD55-84CF5A77AB97}"/>
          </ac:spMkLst>
        </pc:spChg>
        <pc:spChg chg="add del mod">
          <ac:chgData name="Bathen  Marianne" userId="40032b85-13f4-4a3d-a3f5-3dc67848b475" providerId="ADAL" clId="{4E76BC83-81EE-450C-A630-E4391F4FF486}" dt="2023-09-11T14:57:47.845" v="28217" actId="478"/>
          <ac:spMkLst>
            <pc:docMk/>
            <pc:sldMk cId="815241119" sldId="302"/>
            <ac:spMk id="14" creationId="{4369272D-A8C2-F261-EDB2-C7442998CB3D}"/>
          </ac:spMkLst>
        </pc:spChg>
        <pc:spChg chg="add del mod">
          <ac:chgData name="Bathen  Marianne" userId="40032b85-13f4-4a3d-a3f5-3dc67848b475" providerId="ADAL" clId="{4E76BC83-81EE-450C-A630-E4391F4FF486}" dt="2023-09-11T14:57:55.135" v="28219" actId="478"/>
          <ac:spMkLst>
            <pc:docMk/>
            <pc:sldMk cId="815241119" sldId="302"/>
            <ac:spMk id="16" creationId="{B02ED0D3-6562-F168-340A-1C633D750626}"/>
          </ac:spMkLst>
        </pc:spChg>
        <pc:spChg chg="add mod">
          <ac:chgData name="Bathen  Marianne" userId="40032b85-13f4-4a3d-a3f5-3dc67848b475" providerId="ADAL" clId="{4E76BC83-81EE-450C-A630-E4391F4FF486}" dt="2023-09-07T14:08:41.488" v="5995" actId="164"/>
          <ac:spMkLst>
            <pc:docMk/>
            <pc:sldMk cId="815241119" sldId="302"/>
            <ac:spMk id="19" creationId="{DDBB0763-0FCF-AAA7-BED4-2A594C1E250D}"/>
          </ac:spMkLst>
        </pc:spChg>
        <pc:grpChg chg="add del mod">
          <ac:chgData name="Bathen  Marianne" userId="40032b85-13f4-4a3d-a3f5-3dc67848b475" providerId="ADAL" clId="{4E76BC83-81EE-450C-A630-E4391F4FF486}" dt="2023-09-11T14:58:09.996" v="28223" actId="478"/>
          <ac:grpSpMkLst>
            <pc:docMk/>
            <pc:sldMk cId="815241119" sldId="302"/>
            <ac:grpSpMk id="20" creationId="{D978DE25-4AC0-D936-DC7C-A009473C4FBF}"/>
          </ac:grpSpMkLst>
        </pc:grpChg>
        <pc:picChg chg="add del">
          <ac:chgData name="Bathen  Marianne" userId="40032b85-13f4-4a3d-a3f5-3dc67848b475" providerId="ADAL" clId="{4E76BC83-81EE-450C-A630-E4391F4FF486}" dt="2023-09-08T12:06:37.230" v="9695" actId="22"/>
          <ac:picMkLst>
            <pc:docMk/>
            <pc:sldMk cId="815241119" sldId="302"/>
            <ac:picMk id="9" creationId="{9797A6D4-571B-D04D-2929-2182D088511D}"/>
          </ac:picMkLst>
        </pc:picChg>
        <pc:picChg chg="add mod">
          <ac:chgData name="Bathen  Marianne" userId="40032b85-13f4-4a3d-a3f5-3dc67848b475" providerId="ADAL" clId="{4E76BC83-81EE-450C-A630-E4391F4FF486}" dt="2023-09-11T14:58:13.432" v="28224" actId="1076"/>
          <ac:picMkLst>
            <pc:docMk/>
            <pc:sldMk cId="815241119" sldId="302"/>
            <ac:picMk id="10" creationId="{4CC86074-31F1-3249-FF36-54511D807BDA}"/>
          </ac:picMkLst>
        </pc:picChg>
        <pc:picChg chg="add mod">
          <ac:chgData name="Bathen  Marianne" userId="40032b85-13f4-4a3d-a3f5-3dc67848b475" providerId="ADAL" clId="{4E76BC83-81EE-450C-A630-E4391F4FF486}" dt="2023-09-11T14:58:08.489" v="28222" actId="1076"/>
          <ac:picMkLst>
            <pc:docMk/>
            <pc:sldMk cId="815241119" sldId="302"/>
            <ac:picMk id="11" creationId="{6AD5E8FA-70CB-C350-DE94-41E047A5071C}"/>
          </ac:picMkLst>
        </pc:picChg>
        <pc:picChg chg="add del mod">
          <ac:chgData name="Bathen  Marianne" userId="40032b85-13f4-4a3d-a3f5-3dc67848b475" providerId="ADAL" clId="{4E76BC83-81EE-450C-A630-E4391F4FF486}" dt="2023-09-07T10:08:37.148" v="5312"/>
          <ac:picMkLst>
            <pc:docMk/>
            <pc:sldMk cId="815241119" sldId="302"/>
            <ac:picMk id="13" creationId="{9621748C-9729-0A98-F593-99A5F6554DE5}"/>
          </ac:picMkLst>
        </pc:picChg>
        <pc:picChg chg="add del mod">
          <ac:chgData name="Bathen  Marianne" userId="40032b85-13f4-4a3d-a3f5-3dc67848b475" providerId="ADAL" clId="{4E76BC83-81EE-450C-A630-E4391F4FF486}" dt="2023-09-11T14:57:49.409" v="28218" actId="478"/>
          <ac:picMkLst>
            <pc:docMk/>
            <pc:sldMk cId="815241119" sldId="302"/>
            <ac:picMk id="17" creationId="{2681E581-C043-27AB-F82C-8356EF44DA37}"/>
          </ac:picMkLst>
        </pc:picChg>
        <pc:picChg chg="add mod">
          <ac:chgData name="Bathen  Marianne" userId="40032b85-13f4-4a3d-a3f5-3dc67848b475" providerId="ADAL" clId="{4E76BC83-81EE-450C-A630-E4391F4FF486}" dt="2023-09-07T14:08:41.488" v="5995" actId="164"/>
          <ac:picMkLst>
            <pc:docMk/>
            <pc:sldMk cId="815241119" sldId="302"/>
            <ac:picMk id="18" creationId="{5BC07D24-CE1C-E4A5-DF4D-20377321555C}"/>
          </ac:picMkLst>
        </pc:picChg>
      </pc:sldChg>
      <pc:sldChg chg="addSp delSp modSp new mod ord modClrScheme modAnim modShow chgLayout">
        <pc:chgData name="Bathen  Marianne" userId="40032b85-13f4-4a3d-a3f5-3dc67848b475" providerId="ADAL" clId="{4E76BC83-81EE-450C-A630-E4391F4FF486}" dt="2023-09-11T03:22:59.566" v="26548" actId="20577"/>
        <pc:sldMkLst>
          <pc:docMk/>
          <pc:sldMk cId="3681416609" sldId="303"/>
        </pc:sldMkLst>
        <pc:spChg chg="mod ord">
          <ac:chgData name="Bathen  Marianne" userId="40032b85-13f4-4a3d-a3f5-3dc67848b475" providerId="ADAL" clId="{4E76BC83-81EE-450C-A630-E4391F4FF486}" dt="2023-09-06T12:46:42.011" v="2960" actId="700"/>
          <ac:spMkLst>
            <pc:docMk/>
            <pc:sldMk cId="3681416609" sldId="303"/>
            <ac:spMk id="2" creationId="{D93A1629-0BEA-12CA-E3C2-4C6066D57D78}"/>
          </ac:spMkLst>
        </pc:spChg>
        <pc:spChg chg="add del mod ord">
          <ac:chgData name="Bathen  Marianne" userId="40032b85-13f4-4a3d-a3f5-3dc67848b475" providerId="ADAL" clId="{4E76BC83-81EE-450C-A630-E4391F4FF486}" dt="2023-09-06T12:46:52.596" v="3015" actId="20577"/>
          <ac:spMkLst>
            <pc:docMk/>
            <pc:sldMk cId="3681416609" sldId="303"/>
            <ac:spMk id="3" creationId="{E7D4350D-4EF0-0F55-1275-25D1826AC7DB}"/>
          </ac:spMkLst>
        </pc:spChg>
        <pc:spChg chg="add del mod">
          <ac:chgData name="Bathen  Marianne" userId="40032b85-13f4-4a3d-a3f5-3dc67848b475" providerId="ADAL" clId="{4E76BC83-81EE-450C-A630-E4391F4FF486}" dt="2023-09-07T12:29:43.756" v="5930" actId="20577"/>
          <ac:spMkLst>
            <pc:docMk/>
            <pc:sldMk cId="3681416609" sldId="303"/>
            <ac:spMk id="4" creationId="{743A811F-5953-F5C1-D7DE-1B6D0918A169}"/>
          </ac:spMkLst>
        </pc:spChg>
        <pc:spChg chg="add mod">
          <ac:chgData name="Bathen  Marianne" userId="40032b85-13f4-4a3d-a3f5-3dc67848b475" providerId="ADAL" clId="{4E76BC83-81EE-450C-A630-E4391F4FF486}" dt="2023-09-09T13:58:54.702" v="23812" actId="207"/>
          <ac:spMkLst>
            <pc:docMk/>
            <pc:sldMk cId="3681416609" sldId="303"/>
            <ac:spMk id="5" creationId="{5A9EC5E1-C7CE-25BA-39B0-EBBE52859B6A}"/>
          </ac:spMkLst>
        </pc:spChg>
        <pc:spChg chg="add del mod ord">
          <ac:chgData name="Bathen  Marianne" userId="40032b85-13f4-4a3d-a3f5-3dc67848b475" providerId="ADAL" clId="{4E76BC83-81EE-450C-A630-E4391F4FF486}" dt="2023-09-07T10:07:05.641" v="5301"/>
          <ac:spMkLst>
            <pc:docMk/>
            <pc:sldMk cId="3681416609" sldId="303"/>
            <ac:spMk id="5" creationId="{C5917DBE-29A1-4C2E-F9D8-2A4788F1675A}"/>
          </ac:spMkLst>
        </pc:spChg>
        <pc:spChg chg="add del mod">
          <ac:chgData name="Bathen  Marianne" userId="40032b85-13f4-4a3d-a3f5-3dc67848b475" providerId="ADAL" clId="{4E76BC83-81EE-450C-A630-E4391F4FF486}" dt="2023-09-07T12:29:28.775" v="5877" actId="14100"/>
          <ac:spMkLst>
            <pc:docMk/>
            <pc:sldMk cId="3681416609" sldId="303"/>
            <ac:spMk id="6" creationId="{B9FD840F-C943-461B-5AD2-B82020243DB8}"/>
          </ac:spMkLst>
        </pc:spChg>
        <pc:spChg chg="add del mod">
          <ac:chgData name="Bathen  Marianne" userId="40032b85-13f4-4a3d-a3f5-3dc67848b475" providerId="ADAL" clId="{4E76BC83-81EE-450C-A630-E4391F4FF486}" dt="2023-09-07T14:07:52.692" v="5983" actId="22"/>
          <ac:spMkLst>
            <pc:docMk/>
            <pc:sldMk cId="3681416609" sldId="303"/>
            <ac:spMk id="7" creationId="{3E33C31F-767D-120E-E829-A1C429378120}"/>
          </ac:spMkLst>
        </pc:spChg>
        <pc:spChg chg="add mod">
          <ac:chgData name="Bathen  Marianne" userId="40032b85-13f4-4a3d-a3f5-3dc67848b475" providerId="ADAL" clId="{4E76BC83-81EE-450C-A630-E4391F4FF486}" dt="2023-09-11T03:22:59.566" v="26548" actId="20577"/>
          <ac:spMkLst>
            <pc:docMk/>
            <pc:sldMk cId="3681416609" sldId="303"/>
            <ac:spMk id="7" creationId="{5ADA96D1-40BD-2D35-3888-035AD23DFF88}"/>
          </ac:spMkLst>
        </pc:spChg>
        <pc:spChg chg="add del mod ord">
          <ac:chgData name="Bathen  Marianne" userId="40032b85-13f4-4a3d-a3f5-3dc67848b475" providerId="ADAL" clId="{4E76BC83-81EE-450C-A630-E4391F4FF486}" dt="2023-09-06T12:46:42.011" v="2960" actId="700"/>
          <ac:spMkLst>
            <pc:docMk/>
            <pc:sldMk cId="3681416609" sldId="303"/>
            <ac:spMk id="8" creationId="{3713C378-6B4A-20AB-7897-5A7E1D29010A}"/>
          </ac:spMkLst>
        </pc:spChg>
        <pc:spChg chg="add del mod ord">
          <ac:chgData name="Bathen  Marianne" userId="40032b85-13f4-4a3d-a3f5-3dc67848b475" providerId="ADAL" clId="{4E76BC83-81EE-450C-A630-E4391F4FF486}" dt="2023-09-06T12:46:42.011" v="2960" actId="700"/>
          <ac:spMkLst>
            <pc:docMk/>
            <pc:sldMk cId="3681416609" sldId="303"/>
            <ac:spMk id="9" creationId="{0319AD4F-DDEF-C2DF-2F6B-88E176CD1285}"/>
          </ac:spMkLst>
        </pc:spChg>
        <pc:spChg chg="add del mod">
          <ac:chgData name="Bathen  Marianne" userId="40032b85-13f4-4a3d-a3f5-3dc67848b475" providerId="ADAL" clId="{4E76BC83-81EE-450C-A630-E4391F4FF486}" dt="2023-09-07T12:31:55.243" v="5945" actId="478"/>
          <ac:spMkLst>
            <pc:docMk/>
            <pc:sldMk cId="3681416609" sldId="303"/>
            <ac:spMk id="15" creationId="{B3579746-E3AC-F685-6862-4558E79D04D2}"/>
          </ac:spMkLst>
        </pc:spChg>
        <pc:picChg chg="add del mod">
          <ac:chgData name="Bathen  Marianne" userId="40032b85-13f4-4a3d-a3f5-3dc67848b475" providerId="ADAL" clId="{4E76BC83-81EE-450C-A630-E4391F4FF486}" dt="2023-09-07T12:31:51.131" v="5944" actId="478"/>
          <ac:picMkLst>
            <pc:docMk/>
            <pc:sldMk cId="3681416609" sldId="303"/>
            <ac:picMk id="11" creationId="{2DD0A539-CA8B-D7A7-57C9-E7F4CDD0C597}"/>
          </ac:picMkLst>
        </pc:picChg>
        <pc:picChg chg="add mod ord">
          <ac:chgData name="Bathen  Marianne" userId="40032b85-13f4-4a3d-a3f5-3dc67848b475" providerId="ADAL" clId="{4E76BC83-81EE-450C-A630-E4391F4FF486}" dt="2023-09-07T12:32:08.071" v="5952" actId="1076"/>
          <ac:picMkLst>
            <pc:docMk/>
            <pc:sldMk cId="3681416609" sldId="303"/>
            <ac:picMk id="13" creationId="{36083AFC-9C27-7DEF-3C04-A101ABCCDE9F}"/>
          </ac:picMkLst>
        </pc:picChg>
        <pc:picChg chg="add mod ord">
          <ac:chgData name="Bathen  Marianne" userId="40032b85-13f4-4a3d-a3f5-3dc67848b475" providerId="ADAL" clId="{4E76BC83-81EE-450C-A630-E4391F4FF486}" dt="2023-09-07T12:32:05.420" v="5950" actId="1076"/>
          <ac:picMkLst>
            <pc:docMk/>
            <pc:sldMk cId="3681416609" sldId="303"/>
            <ac:picMk id="16" creationId="{31C7E732-C18A-75C9-608B-07A7EB283AA8}"/>
          </ac:picMkLst>
        </pc:picChg>
        <pc:picChg chg="add mod ord">
          <ac:chgData name="Bathen  Marianne" userId="40032b85-13f4-4a3d-a3f5-3dc67848b475" providerId="ADAL" clId="{4E76BC83-81EE-450C-A630-E4391F4FF486}" dt="2023-09-07T14:07:52.692" v="5983" actId="22"/>
          <ac:picMkLst>
            <pc:docMk/>
            <pc:sldMk cId="3681416609" sldId="303"/>
            <ac:picMk id="18" creationId="{D1B839A0-3E37-4C92-B065-15E66192C283}"/>
          </ac:picMkLst>
        </pc:picChg>
      </pc:sldChg>
      <pc:sldChg chg="addSp delSp modSp new mod modNotesTx">
        <pc:chgData name="Bathen  Marianne" userId="40032b85-13f4-4a3d-a3f5-3dc67848b475" providerId="ADAL" clId="{4E76BC83-81EE-450C-A630-E4391F4FF486}" dt="2023-09-11T18:26:51.916" v="32855" actId="20577"/>
        <pc:sldMkLst>
          <pc:docMk/>
          <pc:sldMk cId="3987246825" sldId="304"/>
        </pc:sldMkLst>
        <pc:spChg chg="mod">
          <ac:chgData name="Bathen  Marianne" userId="40032b85-13f4-4a3d-a3f5-3dc67848b475" providerId="ADAL" clId="{4E76BC83-81EE-450C-A630-E4391F4FF486}" dt="2023-09-06T12:48:10.077" v="3205" actId="20577"/>
          <ac:spMkLst>
            <pc:docMk/>
            <pc:sldMk cId="3987246825" sldId="304"/>
            <ac:spMk id="3" creationId="{E498E01A-D9A2-00F0-1C68-56DF06267694}"/>
          </ac:spMkLst>
        </pc:spChg>
        <pc:spChg chg="mod">
          <ac:chgData name="Bathen  Marianne" userId="40032b85-13f4-4a3d-a3f5-3dc67848b475" providerId="ADAL" clId="{4E76BC83-81EE-450C-A630-E4391F4FF486}" dt="2023-09-07T10:13:27.632" v="5704" actId="14100"/>
          <ac:spMkLst>
            <pc:docMk/>
            <pc:sldMk cId="3987246825" sldId="304"/>
            <ac:spMk id="4" creationId="{D5637E0E-030C-B2C6-DF29-749FC8184493}"/>
          </ac:spMkLst>
        </pc:spChg>
        <pc:spChg chg="add del mod">
          <ac:chgData name="Bathen  Marianne" userId="40032b85-13f4-4a3d-a3f5-3dc67848b475" providerId="ADAL" clId="{4E76BC83-81EE-450C-A630-E4391F4FF486}" dt="2023-09-11T14:58:54.644" v="28253" actId="478"/>
          <ac:spMkLst>
            <pc:docMk/>
            <pc:sldMk cId="3987246825" sldId="304"/>
            <ac:spMk id="5" creationId="{F3D4DA7D-89C4-07FE-76A3-B439F34ACC9E}"/>
          </ac:spMkLst>
        </pc:spChg>
        <pc:spChg chg="mod">
          <ac:chgData name="Bathen  Marianne" userId="40032b85-13f4-4a3d-a3f5-3dc67848b475" providerId="ADAL" clId="{4E76BC83-81EE-450C-A630-E4391F4FF486}" dt="2023-09-07T10:13:12.775" v="5701" actId="122"/>
          <ac:spMkLst>
            <pc:docMk/>
            <pc:sldMk cId="3987246825" sldId="304"/>
            <ac:spMk id="6" creationId="{A887887D-D09B-FD00-C1AF-169A804C3DC2}"/>
          </ac:spMkLst>
        </pc:spChg>
        <pc:spChg chg="del">
          <ac:chgData name="Bathen  Marianne" userId="40032b85-13f4-4a3d-a3f5-3dc67848b475" providerId="ADAL" clId="{4E76BC83-81EE-450C-A630-E4391F4FF486}" dt="2023-09-07T10:10:48.084" v="5382"/>
          <ac:spMkLst>
            <pc:docMk/>
            <pc:sldMk cId="3987246825" sldId="304"/>
            <ac:spMk id="7" creationId="{1BACF4C2-FEF1-27FB-6717-D4EDA5776ECA}"/>
          </ac:spMkLst>
        </pc:spChg>
        <pc:spChg chg="add del mod ord">
          <ac:chgData name="Bathen  Marianne" userId="40032b85-13f4-4a3d-a3f5-3dc67848b475" providerId="ADAL" clId="{4E76BC83-81EE-450C-A630-E4391F4FF486}" dt="2023-09-11T18:21:05.855" v="32351" actId="478"/>
          <ac:spMkLst>
            <pc:docMk/>
            <pc:sldMk cId="3987246825" sldId="304"/>
            <ac:spMk id="9" creationId="{3F300A44-5517-3CEF-D486-7115CF474974}"/>
          </ac:spMkLst>
        </pc:spChg>
        <pc:spChg chg="add del mod">
          <ac:chgData name="Bathen  Marianne" userId="40032b85-13f4-4a3d-a3f5-3dc67848b475" providerId="ADAL" clId="{4E76BC83-81EE-450C-A630-E4391F4FF486}" dt="2023-09-11T14:58:39.849" v="28250" actId="478"/>
          <ac:spMkLst>
            <pc:docMk/>
            <pc:sldMk cId="3987246825" sldId="304"/>
            <ac:spMk id="12" creationId="{E2E7D2F6-B5FD-5141-4A6A-7C378D93D3F5}"/>
          </ac:spMkLst>
        </pc:spChg>
        <pc:spChg chg="add del mod">
          <ac:chgData name="Bathen  Marianne" userId="40032b85-13f4-4a3d-a3f5-3dc67848b475" providerId="ADAL" clId="{4E76BC83-81EE-450C-A630-E4391F4FF486}" dt="2023-09-11T14:58:54.644" v="28253" actId="478"/>
          <ac:spMkLst>
            <pc:docMk/>
            <pc:sldMk cId="3987246825" sldId="304"/>
            <ac:spMk id="14" creationId="{71E1E2BD-55DF-7C23-CC7A-BC0D3162B61E}"/>
          </ac:spMkLst>
        </pc:spChg>
        <pc:spChg chg="add del mod">
          <ac:chgData name="Bathen  Marianne" userId="40032b85-13f4-4a3d-a3f5-3dc67848b475" providerId="ADAL" clId="{4E76BC83-81EE-450C-A630-E4391F4FF486}" dt="2023-09-11T14:58:56.473" v="28254" actId="478"/>
          <ac:spMkLst>
            <pc:docMk/>
            <pc:sldMk cId="3987246825" sldId="304"/>
            <ac:spMk id="17" creationId="{4D429862-6582-D36A-1B0A-4AE91F12C135}"/>
          </ac:spMkLst>
        </pc:spChg>
        <pc:spChg chg="add del mod">
          <ac:chgData name="Bathen  Marianne" userId="40032b85-13f4-4a3d-a3f5-3dc67848b475" providerId="ADAL" clId="{4E76BC83-81EE-450C-A630-E4391F4FF486}" dt="2023-09-11T18:21:08.524" v="32352" actId="478"/>
          <ac:spMkLst>
            <pc:docMk/>
            <pc:sldMk cId="3987246825" sldId="304"/>
            <ac:spMk id="19" creationId="{0F68E0C0-5ACF-EEF5-38A9-041F20D2B7B1}"/>
          </ac:spMkLst>
        </pc:spChg>
        <pc:spChg chg="add mod">
          <ac:chgData name="Bathen  Marianne" userId="40032b85-13f4-4a3d-a3f5-3dc67848b475" providerId="ADAL" clId="{4E76BC83-81EE-450C-A630-E4391F4FF486}" dt="2023-09-11T18:26:51.916" v="32855" actId="20577"/>
          <ac:spMkLst>
            <pc:docMk/>
            <pc:sldMk cId="3987246825" sldId="304"/>
            <ac:spMk id="22" creationId="{4FEDD570-8905-42D9-3D24-80E1F327957D}"/>
          </ac:spMkLst>
        </pc:spChg>
        <pc:spChg chg="add del mod">
          <ac:chgData name="Bathen  Marianne" userId="40032b85-13f4-4a3d-a3f5-3dc67848b475" providerId="ADAL" clId="{4E76BC83-81EE-450C-A630-E4391F4FF486}" dt="2023-09-11T18:26:23.651" v="32790" actId="478"/>
          <ac:spMkLst>
            <pc:docMk/>
            <pc:sldMk cId="3987246825" sldId="304"/>
            <ac:spMk id="23" creationId="{0833CF36-67A0-20BB-4223-1219AC66F223}"/>
          </ac:spMkLst>
        </pc:spChg>
        <pc:picChg chg="add del mod">
          <ac:chgData name="Bathen  Marianne" userId="40032b85-13f4-4a3d-a3f5-3dc67848b475" providerId="ADAL" clId="{4E76BC83-81EE-450C-A630-E4391F4FF486}" dt="2023-09-08T12:08:41.192" v="9950" actId="21"/>
          <ac:picMkLst>
            <pc:docMk/>
            <pc:sldMk cId="3987246825" sldId="304"/>
            <ac:picMk id="8" creationId="{AFE60200-A3E9-C600-4D98-60A4BED9D164}"/>
          </ac:picMkLst>
        </pc:picChg>
        <pc:picChg chg="add del mod">
          <ac:chgData name="Bathen  Marianne" userId="40032b85-13f4-4a3d-a3f5-3dc67848b475" providerId="ADAL" clId="{4E76BC83-81EE-450C-A630-E4391F4FF486}" dt="2023-09-07T10:10:43.795" v="5380"/>
          <ac:picMkLst>
            <pc:docMk/>
            <pc:sldMk cId="3987246825" sldId="304"/>
            <ac:picMk id="9" creationId="{F4ACAB8E-3F54-0763-9F25-9A403BB76318}"/>
          </ac:picMkLst>
        </pc:picChg>
        <pc:picChg chg="add del mod ord">
          <ac:chgData name="Bathen  Marianne" userId="40032b85-13f4-4a3d-a3f5-3dc67848b475" providerId="ADAL" clId="{4E76BC83-81EE-450C-A630-E4391F4FF486}" dt="2023-09-11T18:21:02.336" v="32350" actId="478"/>
          <ac:picMkLst>
            <pc:docMk/>
            <pc:sldMk cId="3987246825" sldId="304"/>
            <ac:picMk id="11" creationId="{3C6E447D-A164-4131-7B03-0B436C84E0EC}"/>
          </ac:picMkLst>
        </pc:picChg>
        <pc:picChg chg="add mod">
          <ac:chgData name="Bathen  Marianne" userId="40032b85-13f4-4a3d-a3f5-3dc67848b475" providerId="ADAL" clId="{4E76BC83-81EE-450C-A630-E4391F4FF486}" dt="2023-09-11T15:55:20.238" v="29278" actId="1076"/>
          <ac:picMkLst>
            <pc:docMk/>
            <pc:sldMk cId="3987246825" sldId="304"/>
            <ac:picMk id="13" creationId="{EBF7CF3F-2600-572E-65D8-61F22B05A4DC}"/>
          </ac:picMkLst>
        </pc:picChg>
        <pc:picChg chg="add mod">
          <ac:chgData name="Bathen  Marianne" userId="40032b85-13f4-4a3d-a3f5-3dc67848b475" providerId="ADAL" clId="{4E76BC83-81EE-450C-A630-E4391F4FF486}" dt="2023-09-11T18:21:24.023" v="32361" actId="1076"/>
          <ac:picMkLst>
            <pc:docMk/>
            <pc:sldMk cId="3987246825" sldId="304"/>
            <ac:picMk id="16" creationId="{14A4B533-095D-C0AE-D5C1-28E236AD87AE}"/>
          </ac:picMkLst>
        </pc:picChg>
        <pc:picChg chg="add mod">
          <ac:chgData name="Bathen  Marianne" userId="40032b85-13f4-4a3d-a3f5-3dc67848b475" providerId="ADAL" clId="{4E76BC83-81EE-450C-A630-E4391F4FF486}" dt="2023-09-11T18:21:26.946" v="32362" actId="1076"/>
          <ac:picMkLst>
            <pc:docMk/>
            <pc:sldMk cId="3987246825" sldId="304"/>
            <ac:picMk id="20" creationId="{42D202C3-E9F4-6672-2EA8-2281431E1EF3}"/>
          </ac:picMkLst>
        </pc:picChg>
        <pc:picChg chg="add del mod">
          <ac:chgData name="Bathen  Marianne" userId="40032b85-13f4-4a3d-a3f5-3dc67848b475" providerId="ADAL" clId="{4E76BC83-81EE-450C-A630-E4391F4FF486}" dt="2023-09-11T18:21:57.354" v="32364"/>
          <ac:picMkLst>
            <pc:docMk/>
            <pc:sldMk cId="3987246825" sldId="304"/>
            <ac:picMk id="21" creationId="{4E36200F-FF0D-2059-0BA6-CC3CF906E3AA}"/>
          </ac:picMkLst>
        </pc:picChg>
      </pc:sldChg>
      <pc:sldChg chg="addSp delSp modSp new del mod ord modClrScheme chgLayout modNotesTx">
        <pc:chgData name="Bathen  Marianne" userId="40032b85-13f4-4a3d-a3f5-3dc67848b475" providerId="ADAL" clId="{4E76BC83-81EE-450C-A630-E4391F4FF486}" dt="2023-09-09T14:39:09.367" v="24905" actId="47"/>
        <pc:sldMkLst>
          <pc:docMk/>
          <pc:sldMk cId="915564504" sldId="305"/>
        </pc:sldMkLst>
        <pc:spChg chg="mod ord">
          <ac:chgData name="Bathen  Marianne" userId="40032b85-13f4-4a3d-a3f5-3dc67848b475" providerId="ADAL" clId="{4E76BC83-81EE-450C-A630-E4391F4FF486}" dt="2023-09-06T12:50:50.549" v="3348" actId="700"/>
          <ac:spMkLst>
            <pc:docMk/>
            <pc:sldMk cId="915564504" sldId="305"/>
            <ac:spMk id="2" creationId="{B1527046-9274-597C-342A-8D91D86E8810}"/>
          </ac:spMkLst>
        </pc:spChg>
        <pc:spChg chg="mod ord">
          <ac:chgData name="Bathen  Marianne" userId="40032b85-13f4-4a3d-a3f5-3dc67848b475" providerId="ADAL" clId="{4E76BC83-81EE-450C-A630-E4391F4FF486}" dt="2023-09-08T10:47:45.476" v="6000" actId="20577"/>
          <ac:spMkLst>
            <pc:docMk/>
            <pc:sldMk cId="915564504" sldId="305"/>
            <ac:spMk id="3" creationId="{951AA731-B308-F24C-BD36-1263EA57FB22}"/>
          </ac:spMkLst>
        </pc:spChg>
        <pc:spChg chg="del mod ord">
          <ac:chgData name="Bathen  Marianne" userId="40032b85-13f4-4a3d-a3f5-3dc67848b475" providerId="ADAL" clId="{4E76BC83-81EE-450C-A630-E4391F4FF486}" dt="2023-09-06T12:50:50.549" v="3348" actId="700"/>
          <ac:spMkLst>
            <pc:docMk/>
            <pc:sldMk cId="915564504" sldId="305"/>
            <ac:spMk id="4" creationId="{C8DB9031-E09F-C977-2E77-44213861FED4}"/>
          </ac:spMkLst>
        </pc:spChg>
        <pc:spChg chg="add mod">
          <ac:chgData name="Bathen  Marianne" userId="40032b85-13f4-4a3d-a3f5-3dc67848b475" providerId="ADAL" clId="{4E76BC83-81EE-450C-A630-E4391F4FF486}" dt="2023-09-09T13:26:04.095" v="21873" actId="164"/>
          <ac:spMkLst>
            <pc:docMk/>
            <pc:sldMk cId="915564504" sldId="305"/>
            <ac:spMk id="4" creationId="{F6F6E1B3-66D2-6282-A6E6-8527641A378E}"/>
          </ac:spMkLst>
        </pc:spChg>
        <pc:spChg chg="add mod">
          <ac:chgData name="Bathen  Marianne" userId="40032b85-13f4-4a3d-a3f5-3dc67848b475" providerId="ADAL" clId="{4E76BC83-81EE-450C-A630-E4391F4FF486}" dt="2023-09-09T13:26:04.095" v="21873" actId="164"/>
          <ac:spMkLst>
            <pc:docMk/>
            <pc:sldMk cId="915564504" sldId="305"/>
            <ac:spMk id="5" creationId="{56462861-61E7-ED7B-397E-D09D77899069}"/>
          </ac:spMkLst>
        </pc:spChg>
        <pc:spChg chg="add mod">
          <ac:chgData name="Bathen  Marianne" userId="40032b85-13f4-4a3d-a3f5-3dc67848b475" providerId="ADAL" clId="{4E76BC83-81EE-450C-A630-E4391F4FF486}" dt="2023-09-06T12:50:21.141" v="3324" actId="164"/>
          <ac:spMkLst>
            <pc:docMk/>
            <pc:sldMk cId="915564504" sldId="305"/>
            <ac:spMk id="6" creationId="{2262E8EB-675E-3FDB-E6FA-077A1B397AD3}"/>
          </ac:spMkLst>
        </pc:spChg>
        <pc:spChg chg="add del mod">
          <ac:chgData name="Bathen  Marianne" userId="40032b85-13f4-4a3d-a3f5-3dc67848b475" providerId="ADAL" clId="{4E76BC83-81EE-450C-A630-E4391F4FF486}" dt="2023-09-09T13:25:55.934" v="21872" actId="478"/>
          <ac:spMkLst>
            <pc:docMk/>
            <pc:sldMk cId="915564504" sldId="305"/>
            <ac:spMk id="6" creationId="{BAE7132C-C05D-416D-963F-4D55BED34B38}"/>
          </ac:spMkLst>
        </pc:spChg>
        <pc:spChg chg="add del mod">
          <ac:chgData name="Bathen  Marianne" userId="40032b85-13f4-4a3d-a3f5-3dc67848b475" providerId="ADAL" clId="{4E76BC83-81EE-450C-A630-E4391F4FF486}" dt="2023-09-09T13:25:55.934" v="21872" actId="478"/>
          <ac:spMkLst>
            <pc:docMk/>
            <pc:sldMk cId="915564504" sldId="305"/>
            <ac:spMk id="7" creationId="{783A3CC5-6BAA-EBCE-CC22-9145A958E518}"/>
          </ac:spMkLst>
        </pc:spChg>
        <pc:spChg chg="add mod">
          <ac:chgData name="Bathen  Marianne" userId="40032b85-13f4-4a3d-a3f5-3dc67848b475" providerId="ADAL" clId="{4E76BC83-81EE-450C-A630-E4391F4FF486}" dt="2023-09-06T12:50:24.730" v="3326" actId="1076"/>
          <ac:spMkLst>
            <pc:docMk/>
            <pc:sldMk cId="915564504" sldId="305"/>
            <ac:spMk id="7" creationId="{941FC64C-3D5F-D657-B3F3-8EF12BEC9CF8}"/>
          </ac:spMkLst>
        </pc:spChg>
        <pc:spChg chg="add del mod">
          <ac:chgData name="Bathen  Marianne" userId="40032b85-13f4-4a3d-a3f5-3dc67848b475" providerId="ADAL" clId="{4E76BC83-81EE-450C-A630-E4391F4FF486}" dt="2023-09-09T13:25:55.934" v="21872" actId="478"/>
          <ac:spMkLst>
            <pc:docMk/>
            <pc:sldMk cId="915564504" sldId="305"/>
            <ac:spMk id="8" creationId="{C86ED5D5-9910-8498-1A1B-3B90622D395D}"/>
          </ac:spMkLst>
        </pc:spChg>
        <pc:spChg chg="add del mod">
          <ac:chgData name="Bathen  Marianne" userId="40032b85-13f4-4a3d-a3f5-3dc67848b475" providerId="ADAL" clId="{4E76BC83-81EE-450C-A630-E4391F4FF486}" dt="2023-09-09T13:25:55.934" v="21872" actId="478"/>
          <ac:spMkLst>
            <pc:docMk/>
            <pc:sldMk cId="915564504" sldId="305"/>
            <ac:spMk id="9" creationId="{9803EBFF-E5EA-BA21-2F6A-C4A663E52296}"/>
          </ac:spMkLst>
        </pc:spChg>
        <pc:spChg chg="add del mod ord">
          <ac:chgData name="Bathen  Marianne" userId="40032b85-13f4-4a3d-a3f5-3dc67848b475" providerId="ADAL" clId="{4E76BC83-81EE-450C-A630-E4391F4FF486}" dt="2023-09-06T12:51:02.981" v="3351" actId="478"/>
          <ac:spMkLst>
            <pc:docMk/>
            <pc:sldMk cId="915564504" sldId="305"/>
            <ac:spMk id="9" creationId="{AB528A67-885C-6E56-DD30-C43FFA685384}"/>
          </ac:spMkLst>
        </pc:spChg>
        <pc:spChg chg="add mod ord">
          <ac:chgData name="Bathen  Marianne" userId="40032b85-13f4-4a3d-a3f5-3dc67848b475" providerId="ADAL" clId="{4E76BC83-81EE-450C-A630-E4391F4FF486}" dt="2023-09-08T10:55:03.053" v="6338" actId="20577"/>
          <ac:spMkLst>
            <pc:docMk/>
            <pc:sldMk cId="915564504" sldId="305"/>
            <ac:spMk id="10" creationId="{E9AC4EEE-70DD-9AFC-57F3-D799CF434C6F}"/>
          </ac:spMkLst>
        </pc:spChg>
        <pc:spChg chg="add mod ord">
          <ac:chgData name="Bathen  Marianne" userId="40032b85-13f4-4a3d-a3f5-3dc67848b475" providerId="ADAL" clId="{4E76BC83-81EE-450C-A630-E4391F4FF486}" dt="2023-09-08T10:55:41.816" v="6370" actId="14100"/>
          <ac:spMkLst>
            <pc:docMk/>
            <pc:sldMk cId="915564504" sldId="305"/>
            <ac:spMk id="11" creationId="{0707E276-9C98-69CE-F875-18A01E2CFB76}"/>
          </ac:spMkLst>
        </pc:spChg>
        <pc:spChg chg="add mod ord">
          <ac:chgData name="Bathen  Marianne" userId="40032b85-13f4-4a3d-a3f5-3dc67848b475" providerId="ADAL" clId="{4E76BC83-81EE-450C-A630-E4391F4FF486}" dt="2023-09-08T10:55:04.719" v="6342" actId="20577"/>
          <ac:spMkLst>
            <pc:docMk/>
            <pc:sldMk cId="915564504" sldId="305"/>
            <ac:spMk id="12" creationId="{8EB5DD80-98F7-0BBA-195B-EF43D898FE30}"/>
          </ac:spMkLst>
        </pc:spChg>
        <pc:spChg chg="add mod ord">
          <ac:chgData name="Bathen  Marianne" userId="40032b85-13f4-4a3d-a3f5-3dc67848b475" providerId="ADAL" clId="{4E76BC83-81EE-450C-A630-E4391F4FF486}" dt="2023-09-08T10:55:31.286" v="6365" actId="57"/>
          <ac:spMkLst>
            <pc:docMk/>
            <pc:sldMk cId="915564504" sldId="305"/>
            <ac:spMk id="13" creationId="{9C4F7A39-F7D9-0E7F-EA64-E6BCA0946BAA}"/>
          </ac:spMkLst>
        </pc:spChg>
        <pc:spChg chg="add mod ord">
          <ac:chgData name="Bathen  Marianne" userId="40032b85-13f4-4a3d-a3f5-3dc67848b475" providerId="ADAL" clId="{4E76BC83-81EE-450C-A630-E4391F4FF486}" dt="2023-09-08T10:55:06.838" v="6346" actId="20577"/>
          <ac:spMkLst>
            <pc:docMk/>
            <pc:sldMk cId="915564504" sldId="305"/>
            <ac:spMk id="14" creationId="{CAB197B7-4EF3-4ADA-3DA2-1A2FE4806528}"/>
          </ac:spMkLst>
        </pc:spChg>
        <pc:spChg chg="add mod ord">
          <ac:chgData name="Bathen  Marianne" userId="40032b85-13f4-4a3d-a3f5-3dc67848b475" providerId="ADAL" clId="{4E76BC83-81EE-450C-A630-E4391F4FF486}" dt="2023-09-08T10:55:24.320" v="6361" actId="57"/>
          <ac:spMkLst>
            <pc:docMk/>
            <pc:sldMk cId="915564504" sldId="305"/>
            <ac:spMk id="15" creationId="{F8792C70-35EE-F374-E5AC-FECAF0AC437E}"/>
          </ac:spMkLst>
        </pc:spChg>
        <pc:spChg chg="add mod ord">
          <ac:chgData name="Bathen  Marianne" userId="40032b85-13f4-4a3d-a3f5-3dc67848b475" providerId="ADAL" clId="{4E76BC83-81EE-450C-A630-E4391F4FF486}" dt="2023-09-08T10:59:43.270" v="6640" actId="20577"/>
          <ac:spMkLst>
            <pc:docMk/>
            <pc:sldMk cId="915564504" sldId="305"/>
            <ac:spMk id="16" creationId="{BBEA6B65-FE3A-9553-B0E7-BA1407809786}"/>
          </ac:spMkLst>
        </pc:spChg>
        <pc:spChg chg="add mod ord">
          <ac:chgData name="Bathen  Marianne" userId="40032b85-13f4-4a3d-a3f5-3dc67848b475" providerId="ADAL" clId="{4E76BC83-81EE-450C-A630-E4391F4FF486}" dt="2023-09-08T10:55:18.484" v="6357" actId="20577"/>
          <ac:spMkLst>
            <pc:docMk/>
            <pc:sldMk cId="915564504" sldId="305"/>
            <ac:spMk id="17" creationId="{F3D75DBD-FEB4-250A-F27B-B9EEC964D85F}"/>
          </ac:spMkLst>
        </pc:spChg>
        <pc:spChg chg="add del mod">
          <ac:chgData name="Bathen  Marianne" userId="40032b85-13f4-4a3d-a3f5-3dc67848b475" providerId="ADAL" clId="{4E76BC83-81EE-450C-A630-E4391F4FF486}" dt="2023-09-09T13:25:55.934" v="21872" actId="478"/>
          <ac:spMkLst>
            <pc:docMk/>
            <pc:sldMk cId="915564504" sldId="305"/>
            <ac:spMk id="18" creationId="{B4BCF1C3-D7F3-BAAA-B1FA-38ED2ECCDE53}"/>
          </ac:spMkLst>
        </pc:spChg>
        <pc:spChg chg="add mod topLvl">
          <ac:chgData name="Bathen  Marianne" userId="40032b85-13f4-4a3d-a3f5-3dc67848b475" providerId="ADAL" clId="{4E76BC83-81EE-450C-A630-E4391F4FF486}" dt="2023-09-06T13:11:21.310" v="3847" actId="164"/>
          <ac:spMkLst>
            <pc:docMk/>
            <pc:sldMk cId="915564504" sldId="305"/>
            <ac:spMk id="19" creationId="{4B296279-E509-EF92-D8DC-57B4D6F50A81}"/>
          </ac:spMkLst>
        </pc:spChg>
        <pc:spChg chg="add mod topLvl">
          <ac:chgData name="Bathen  Marianne" userId="40032b85-13f4-4a3d-a3f5-3dc67848b475" providerId="ADAL" clId="{4E76BC83-81EE-450C-A630-E4391F4FF486}" dt="2023-09-06T13:11:21.310" v="3847" actId="164"/>
          <ac:spMkLst>
            <pc:docMk/>
            <pc:sldMk cId="915564504" sldId="305"/>
            <ac:spMk id="20" creationId="{7E316C9F-4ADF-123A-9D31-77F3B70E30EF}"/>
          </ac:spMkLst>
        </pc:spChg>
        <pc:spChg chg="add del mod">
          <ac:chgData name="Bathen  Marianne" userId="40032b85-13f4-4a3d-a3f5-3dc67848b475" providerId="ADAL" clId="{4E76BC83-81EE-450C-A630-E4391F4FF486}" dt="2023-09-09T13:25:55.934" v="21872" actId="478"/>
          <ac:spMkLst>
            <pc:docMk/>
            <pc:sldMk cId="915564504" sldId="305"/>
            <ac:spMk id="21" creationId="{CA9400A3-E041-2A38-E324-D8C761CBED1E}"/>
          </ac:spMkLst>
        </pc:spChg>
        <pc:spChg chg="mod topLvl">
          <ac:chgData name="Bathen  Marianne" userId="40032b85-13f4-4a3d-a3f5-3dc67848b475" providerId="ADAL" clId="{4E76BC83-81EE-450C-A630-E4391F4FF486}" dt="2023-09-06T13:11:21.310" v="3847" actId="164"/>
          <ac:spMkLst>
            <pc:docMk/>
            <pc:sldMk cId="915564504" sldId="305"/>
            <ac:spMk id="23" creationId="{FF92E45C-9022-1BA4-6C2D-4EC71D0A6731}"/>
          </ac:spMkLst>
        </pc:spChg>
        <pc:spChg chg="mod topLvl">
          <ac:chgData name="Bathen  Marianne" userId="40032b85-13f4-4a3d-a3f5-3dc67848b475" providerId="ADAL" clId="{4E76BC83-81EE-450C-A630-E4391F4FF486}" dt="2023-09-06T13:11:21.310" v="3847" actId="164"/>
          <ac:spMkLst>
            <pc:docMk/>
            <pc:sldMk cId="915564504" sldId="305"/>
            <ac:spMk id="24" creationId="{DF16A383-0E11-96D3-6224-6F572377B403}"/>
          </ac:spMkLst>
        </pc:spChg>
        <pc:spChg chg="mod topLvl">
          <ac:chgData name="Bathen  Marianne" userId="40032b85-13f4-4a3d-a3f5-3dc67848b475" providerId="ADAL" clId="{4E76BC83-81EE-450C-A630-E4391F4FF486}" dt="2023-09-06T13:14:28.885" v="3901" actId="692"/>
          <ac:spMkLst>
            <pc:docMk/>
            <pc:sldMk cId="915564504" sldId="305"/>
            <ac:spMk id="26" creationId="{D64E1D8C-6733-E9D0-5841-91F5147B7BC7}"/>
          </ac:spMkLst>
        </pc:spChg>
        <pc:spChg chg="mod topLvl">
          <ac:chgData name="Bathen  Marianne" userId="40032b85-13f4-4a3d-a3f5-3dc67848b475" providerId="ADAL" clId="{4E76BC83-81EE-450C-A630-E4391F4FF486}" dt="2023-09-06T13:14:39.234" v="3907" actId="692"/>
          <ac:spMkLst>
            <pc:docMk/>
            <pc:sldMk cId="915564504" sldId="305"/>
            <ac:spMk id="27" creationId="{BDE4E115-E562-EE5A-B1E4-1B3579675D80}"/>
          </ac:spMkLst>
        </pc:spChg>
        <pc:spChg chg="mod topLvl">
          <ac:chgData name="Bathen  Marianne" userId="40032b85-13f4-4a3d-a3f5-3dc67848b475" providerId="ADAL" clId="{4E76BC83-81EE-450C-A630-E4391F4FF486}" dt="2023-09-06T13:11:21.310" v="3847" actId="164"/>
          <ac:spMkLst>
            <pc:docMk/>
            <pc:sldMk cId="915564504" sldId="305"/>
            <ac:spMk id="29" creationId="{126F527F-F726-EC67-47B6-104E1C0C633B}"/>
          </ac:spMkLst>
        </pc:spChg>
        <pc:spChg chg="mod topLvl">
          <ac:chgData name="Bathen  Marianne" userId="40032b85-13f4-4a3d-a3f5-3dc67848b475" providerId="ADAL" clId="{4E76BC83-81EE-450C-A630-E4391F4FF486}" dt="2023-09-06T13:11:21.310" v="3847" actId="164"/>
          <ac:spMkLst>
            <pc:docMk/>
            <pc:sldMk cId="915564504" sldId="305"/>
            <ac:spMk id="30" creationId="{01F0D8AF-B853-E080-BCC0-F0D4C6DDFBDE}"/>
          </ac:spMkLst>
        </pc:spChg>
        <pc:spChg chg="add mod">
          <ac:chgData name="Bathen  Marianne" userId="40032b85-13f4-4a3d-a3f5-3dc67848b475" providerId="ADAL" clId="{4E76BC83-81EE-450C-A630-E4391F4FF486}" dt="2023-09-09T13:26:04.095" v="21873" actId="164"/>
          <ac:spMkLst>
            <pc:docMk/>
            <pc:sldMk cId="915564504" sldId="305"/>
            <ac:spMk id="34" creationId="{37A5B005-9B40-21F0-0670-7B3E37080931}"/>
          </ac:spMkLst>
        </pc:spChg>
        <pc:spChg chg="add mod">
          <ac:chgData name="Bathen  Marianne" userId="40032b85-13f4-4a3d-a3f5-3dc67848b475" providerId="ADAL" clId="{4E76BC83-81EE-450C-A630-E4391F4FF486}" dt="2023-09-09T13:26:04.095" v="21873" actId="164"/>
          <ac:spMkLst>
            <pc:docMk/>
            <pc:sldMk cId="915564504" sldId="305"/>
            <ac:spMk id="35" creationId="{81179695-CE4F-E439-8585-6E069F756492}"/>
          </ac:spMkLst>
        </pc:spChg>
        <pc:spChg chg="add mod">
          <ac:chgData name="Bathen  Marianne" userId="40032b85-13f4-4a3d-a3f5-3dc67848b475" providerId="ADAL" clId="{4E76BC83-81EE-450C-A630-E4391F4FF486}" dt="2023-09-09T13:26:04.095" v="21873" actId="164"/>
          <ac:spMkLst>
            <pc:docMk/>
            <pc:sldMk cId="915564504" sldId="305"/>
            <ac:spMk id="36" creationId="{84CA03BB-C395-8B92-A90D-972B223BA78E}"/>
          </ac:spMkLst>
        </pc:spChg>
        <pc:spChg chg="add mod">
          <ac:chgData name="Bathen  Marianne" userId="40032b85-13f4-4a3d-a3f5-3dc67848b475" providerId="ADAL" clId="{4E76BC83-81EE-450C-A630-E4391F4FF486}" dt="2023-09-08T10:57:02.280" v="6613" actId="1038"/>
          <ac:spMkLst>
            <pc:docMk/>
            <pc:sldMk cId="915564504" sldId="305"/>
            <ac:spMk id="37" creationId="{2F39A928-012B-4F37-3855-8E79A33989D6}"/>
          </ac:spMkLst>
        </pc:spChg>
        <pc:spChg chg="add mod">
          <ac:chgData name="Bathen  Marianne" userId="40032b85-13f4-4a3d-a3f5-3dc67848b475" providerId="ADAL" clId="{4E76BC83-81EE-450C-A630-E4391F4FF486}" dt="2023-09-08T10:57:02.280" v="6613" actId="1038"/>
          <ac:spMkLst>
            <pc:docMk/>
            <pc:sldMk cId="915564504" sldId="305"/>
            <ac:spMk id="38" creationId="{9C22F1E8-2064-B437-496B-173488CA906F}"/>
          </ac:spMkLst>
        </pc:spChg>
        <pc:spChg chg="add mod">
          <ac:chgData name="Bathen  Marianne" userId="40032b85-13f4-4a3d-a3f5-3dc67848b475" providerId="ADAL" clId="{4E76BC83-81EE-450C-A630-E4391F4FF486}" dt="2023-09-08T10:57:08.655" v="6614" actId="114"/>
          <ac:spMkLst>
            <pc:docMk/>
            <pc:sldMk cId="915564504" sldId="305"/>
            <ac:spMk id="39" creationId="{3A509A8B-8F60-9DF6-505C-816D0A1E20DD}"/>
          </ac:spMkLst>
        </pc:spChg>
        <pc:spChg chg="add mod">
          <ac:chgData name="Bathen  Marianne" userId="40032b85-13f4-4a3d-a3f5-3dc67848b475" providerId="ADAL" clId="{4E76BC83-81EE-450C-A630-E4391F4FF486}" dt="2023-09-08T10:57:08.655" v="6614" actId="114"/>
          <ac:spMkLst>
            <pc:docMk/>
            <pc:sldMk cId="915564504" sldId="305"/>
            <ac:spMk id="40" creationId="{FBD4D38B-B6F6-AFBF-C159-0EDD9B466D3A}"/>
          </ac:spMkLst>
        </pc:spChg>
        <pc:spChg chg="mod topLvl">
          <ac:chgData name="Bathen  Marianne" userId="40032b85-13f4-4a3d-a3f5-3dc67848b475" providerId="ADAL" clId="{4E76BC83-81EE-450C-A630-E4391F4FF486}" dt="2023-09-09T13:26:53.795" v="21904" actId="165"/>
          <ac:spMkLst>
            <pc:docMk/>
            <pc:sldMk cId="915564504" sldId="305"/>
            <ac:spMk id="59" creationId="{16E40C87-5F75-A032-22CB-19DC66465BB3}"/>
          </ac:spMkLst>
        </pc:spChg>
        <pc:spChg chg="mod topLvl">
          <ac:chgData name="Bathen  Marianne" userId="40032b85-13f4-4a3d-a3f5-3dc67848b475" providerId="ADAL" clId="{4E76BC83-81EE-450C-A630-E4391F4FF486}" dt="2023-09-09T13:26:53.795" v="21904" actId="165"/>
          <ac:spMkLst>
            <pc:docMk/>
            <pc:sldMk cId="915564504" sldId="305"/>
            <ac:spMk id="60" creationId="{B020547B-72A4-6132-B55A-691BFAF8D260}"/>
          </ac:spMkLst>
        </pc:spChg>
        <pc:spChg chg="mod topLvl">
          <ac:chgData name="Bathen  Marianne" userId="40032b85-13f4-4a3d-a3f5-3dc67848b475" providerId="ADAL" clId="{4E76BC83-81EE-450C-A630-E4391F4FF486}" dt="2023-09-09T13:26:53.795" v="21904" actId="165"/>
          <ac:spMkLst>
            <pc:docMk/>
            <pc:sldMk cId="915564504" sldId="305"/>
            <ac:spMk id="64" creationId="{171E94A6-A55A-0DB5-6E12-0D294B055E41}"/>
          </ac:spMkLst>
        </pc:spChg>
        <pc:spChg chg="mod topLvl">
          <ac:chgData name="Bathen  Marianne" userId="40032b85-13f4-4a3d-a3f5-3dc67848b475" providerId="ADAL" clId="{4E76BC83-81EE-450C-A630-E4391F4FF486}" dt="2023-09-09T13:28:06.248" v="21963" actId="14100"/>
          <ac:spMkLst>
            <pc:docMk/>
            <pc:sldMk cId="915564504" sldId="305"/>
            <ac:spMk id="65" creationId="{D38CE8F0-30FA-41D5-B5A1-878920DDFCC7}"/>
          </ac:spMkLst>
        </pc:spChg>
        <pc:spChg chg="mod topLvl">
          <ac:chgData name="Bathen  Marianne" userId="40032b85-13f4-4a3d-a3f5-3dc67848b475" providerId="ADAL" clId="{4E76BC83-81EE-450C-A630-E4391F4FF486}" dt="2023-09-09T13:28:16.957" v="21975" actId="1035"/>
          <ac:spMkLst>
            <pc:docMk/>
            <pc:sldMk cId="915564504" sldId="305"/>
            <ac:spMk id="66" creationId="{70E73134-AA59-3D76-22AD-9FBC66B5D9B7}"/>
          </ac:spMkLst>
        </pc:spChg>
        <pc:spChg chg="mod">
          <ac:chgData name="Bathen  Marianne" userId="40032b85-13f4-4a3d-a3f5-3dc67848b475" providerId="ADAL" clId="{4E76BC83-81EE-450C-A630-E4391F4FF486}" dt="2023-09-06T13:10:05.632" v="3806"/>
          <ac:spMkLst>
            <pc:docMk/>
            <pc:sldMk cId="915564504" sldId="305"/>
            <ac:spMk id="72" creationId="{A97F424C-4D0C-62F4-0324-80D5143DA1A4}"/>
          </ac:spMkLst>
        </pc:spChg>
        <pc:spChg chg="mod">
          <ac:chgData name="Bathen  Marianne" userId="40032b85-13f4-4a3d-a3f5-3dc67848b475" providerId="ADAL" clId="{4E76BC83-81EE-450C-A630-E4391F4FF486}" dt="2023-09-06T13:10:05.632" v="3806"/>
          <ac:spMkLst>
            <pc:docMk/>
            <pc:sldMk cId="915564504" sldId="305"/>
            <ac:spMk id="73" creationId="{0FAF841F-D930-C8C1-3464-5E793A45C287}"/>
          </ac:spMkLst>
        </pc:spChg>
        <pc:spChg chg="mod topLvl">
          <ac:chgData name="Bathen  Marianne" userId="40032b85-13f4-4a3d-a3f5-3dc67848b475" providerId="ADAL" clId="{4E76BC83-81EE-450C-A630-E4391F4FF486}" dt="2023-09-09T13:26:58.772" v="21905" actId="165"/>
          <ac:spMkLst>
            <pc:docMk/>
            <pc:sldMk cId="915564504" sldId="305"/>
            <ac:spMk id="73" creationId="{CEAE77F8-68A7-70E1-31B8-6851979BEE42}"/>
          </ac:spMkLst>
        </pc:spChg>
        <pc:spChg chg="mod topLvl">
          <ac:chgData name="Bathen  Marianne" userId="40032b85-13f4-4a3d-a3f5-3dc67848b475" providerId="ADAL" clId="{4E76BC83-81EE-450C-A630-E4391F4FF486}" dt="2023-09-09T13:26:58.772" v="21905" actId="165"/>
          <ac:spMkLst>
            <pc:docMk/>
            <pc:sldMk cId="915564504" sldId="305"/>
            <ac:spMk id="74" creationId="{B379D0AB-C053-3A9E-49EA-03C393BB98AC}"/>
          </ac:spMkLst>
        </pc:spChg>
        <pc:spChg chg="mod">
          <ac:chgData name="Bathen  Marianne" userId="40032b85-13f4-4a3d-a3f5-3dc67848b475" providerId="ADAL" clId="{4E76BC83-81EE-450C-A630-E4391F4FF486}" dt="2023-09-06T13:10:05.632" v="3806"/>
          <ac:spMkLst>
            <pc:docMk/>
            <pc:sldMk cId="915564504" sldId="305"/>
            <ac:spMk id="74" creationId="{FBEC07EE-7C36-FD64-A9BF-B17A46B1C0BD}"/>
          </ac:spMkLst>
        </pc:spChg>
        <pc:spChg chg="mod">
          <ac:chgData name="Bathen  Marianne" userId="40032b85-13f4-4a3d-a3f5-3dc67848b475" providerId="ADAL" clId="{4E76BC83-81EE-450C-A630-E4391F4FF486}" dt="2023-09-06T13:10:05.632" v="3806"/>
          <ac:spMkLst>
            <pc:docMk/>
            <pc:sldMk cId="915564504" sldId="305"/>
            <ac:spMk id="75" creationId="{7AA97E6A-C643-B8BE-8502-BC003E6CA22C}"/>
          </ac:spMkLst>
        </pc:spChg>
        <pc:spChg chg="mod">
          <ac:chgData name="Bathen  Marianne" userId="40032b85-13f4-4a3d-a3f5-3dc67848b475" providerId="ADAL" clId="{4E76BC83-81EE-450C-A630-E4391F4FF486}" dt="2023-09-06T13:10:05.632" v="3806"/>
          <ac:spMkLst>
            <pc:docMk/>
            <pc:sldMk cId="915564504" sldId="305"/>
            <ac:spMk id="76" creationId="{E27FBA4B-C59A-802B-7ACD-FB5D7727291E}"/>
          </ac:spMkLst>
        </pc:spChg>
        <pc:spChg chg="mod">
          <ac:chgData name="Bathen  Marianne" userId="40032b85-13f4-4a3d-a3f5-3dc67848b475" providerId="ADAL" clId="{4E76BC83-81EE-450C-A630-E4391F4FF486}" dt="2023-09-06T13:10:05.632" v="3806"/>
          <ac:spMkLst>
            <pc:docMk/>
            <pc:sldMk cId="915564504" sldId="305"/>
            <ac:spMk id="77" creationId="{14FA5F0E-002F-CB6B-4082-D55A6A212E19}"/>
          </ac:spMkLst>
        </pc:spChg>
        <pc:spChg chg="mod topLvl">
          <ac:chgData name="Bathen  Marianne" userId="40032b85-13f4-4a3d-a3f5-3dc67848b475" providerId="ADAL" clId="{4E76BC83-81EE-450C-A630-E4391F4FF486}" dt="2023-09-09T13:26:58.772" v="21905" actId="165"/>
          <ac:spMkLst>
            <pc:docMk/>
            <pc:sldMk cId="915564504" sldId="305"/>
            <ac:spMk id="78" creationId="{52F84DC0-EE16-A860-F4D7-1CED00E96873}"/>
          </ac:spMkLst>
        </pc:spChg>
        <pc:spChg chg="mod">
          <ac:chgData name="Bathen  Marianne" userId="40032b85-13f4-4a3d-a3f5-3dc67848b475" providerId="ADAL" clId="{4E76BC83-81EE-450C-A630-E4391F4FF486}" dt="2023-09-06T13:10:05.632" v="3806"/>
          <ac:spMkLst>
            <pc:docMk/>
            <pc:sldMk cId="915564504" sldId="305"/>
            <ac:spMk id="78" creationId="{D62D6DCF-252C-E949-0259-8C0DB86EA863}"/>
          </ac:spMkLst>
        </pc:spChg>
        <pc:spChg chg="mod topLvl">
          <ac:chgData name="Bathen  Marianne" userId="40032b85-13f4-4a3d-a3f5-3dc67848b475" providerId="ADAL" clId="{4E76BC83-81EE-450C-A630-E4391F4FF486}" dt="2023-09-09T13:26:58.772" v="21905" actId="165"/>
          <ac:spMkLst>
            <pc:docMk/>
            <pc:sldMk cId="915564504" sldId="305"/>
            <ac:spMk id="79" creationId="{0E68E6DD-67B2-FB42-D224-15EFDA3F3206}"/>
          </ac:spMkLst>
        </pc:spChg>
        <pc:spChg chg="mod">
          <ac:chgData name="Bathen  Marianne" userId="40032b85-13f4-4a3d-a3f5-3dc67848b475" providerId="ADAL" clId="{4E76BC83-81EE-450C-A630-E4391F4FF486}" dt="2023-09-06T13:10:05.632" v="3806"/>
          <ac:spMkLst>
            <pc:docMk/>
            <pc:sldMk cId="915564504" sldId="305"/>
            <ac:spMk id="79" creationId="{ADFB3FAA-C272-F7A5-0657-CAF2C2BAA7C6}"/>
          </ac:spMkLst>
        </pc:spChg>
        <pc:spChg chg="mod topLvl">
          <ac:chgData name="Bathen  Marianne" userId="40032b85-13f4-4a3d-a3f5-3dc67848b475" providerId="ADAL" clId="{4E76BC83-81EE-450C-A630-E4391F4FF486}" dt="2023-09-09T13:26:58.772" v="21905" actId="165"/>
          <ac:spMkLst>
            <pc:docMk/>
            <pc:sldMk cId="915564504" sldId="305"/>
            <ac:spMk id="80" creationId="{F72B25F2-5FCF-543A-A088-4B5EDFC3641A}"/>
          </ac:spMkLst>
        </pc:spChg>
        <pc:spChg chg="mod topLvl">
          <ac:chgData name="Bathen  Marianne" userId="40032b85-13f4-4a3d-a3f5-3dc67848b475" providerId="ADAL" clId="{4E76BC83-81EE-450C-A630-E4391F4FF486}" dt="2023-09-09T13:27:03.675" v="21906" actId="165"/>
          <ac:spMkLst>
            <pc:docMk/>
            <pc:sldMk cId="915564504" sldId="305"/>
            <ac:spMk id="87" creationId="{9D4FE432-7CCE-E874-017A-D767BBE7BADB}"/>
          </ac:spMkLst>
        </pc:spChg>
        <pc:spChg chg="mod">
          <ac:chgData name="Bathen  Marianne" userId="40032b85-13f4-4a3d-a3f5-3dc67848b475" providerId="ADAL" clId="{4E76BC83-81EE-450C-A630-E4391F4FF486}" dt="2023-09-06T13:10:06.025" v="3807"/>
          <ac:spMkLst>
            <pc:docMk/>
            <pc:sldMk cId="915564504" sldId="305"/>
            <ac:spMk id="87" creationId="{E2472EF1-8F01-6999-CACE-20AAB7DBB112}"/>
          </ac:spMkLst>
        </pc:spChg>
        <pc:spChg chg="mod topLvl">
          <ac:chgData name="Bathen  Marianne" userId="40032b85-13f4-4a3d-a3f5-3dc67848b475" providerId="ADAL" clId="{4E76BC83-81EE-450C-A630-E4391F4FF486}" dt="2023-09-09T13:27:03.675" v="21906" actId="165"/>
          <ac:spMkLst>
            <pc:docMk/>
            <pc:sldMk cId="915564504" sldId="305"/>
            <ac:spMk id="88" creationId="{116916A8-4C66-A072-448F-9ECF18FEB565}"/>
          </ac:spMkLst>
        </pc:spChg>
        <pc:spChg chg="mod">
          <ac:chgData name="Bathen  Marianne" userId="40032b85-13f4-4a3d-a3f5-3dc67848b475" providerId="ADAL" clId="{4E76BC83-81EE-450C-A630-E4391F4FF486}" dt="2023-09-06T13:10:06.025" v="3807"/>
          <ac:spMkLst>
            <pc:docMk/>
            <pc:sldMk cId="915564504" sldId="305"/>
            <ac:spMk id="88" creationId="{B8177730-F401-62AE-9BCC-7E64B3D4945A}"/>
          </ac:spMkLst>
        </pc:spChg>
        <pc:spChg chg="mod">
          <ac:chgData name="Bathen  Marianne" userId="40032b85-13f4-4a3d-a3f5-3dc67848b475" providerId="ADAL" clId="{4E76BC83-81EE-450C-A630-E4391F4FF486}" dt="2023-09-06T13:10:06.025" v="3807"/>
          <ac:spMkLst>
            <pc:docMk/>
            <pc:sldMk cId="915564504" sldId="305"/>
            <ac:spMk id="89" creationId="{8B0423B4-21A9-33E1-BF43-D972EE0074FC}"/>
          </ac:spMkLst>
        </pc:spChg>
        <pc:spChg chg="mod">
          <ac:chgData name="Bathen  Marianne" userId="40032b85-13f4-4a3d-a3f5-3dc67848b475" providerId="ADAL" clId="{4E76BC83-81EE-450C-A630-E4391F4FF486}" dt="2023-09-06T13:10:06.025" v="3807"/>
          <ac:spMkLst>
            <pc:docMk/>
            <pc:sldMk cId="915564504" sldId="305"/>
            <ac:spMk id="90" creationId="{E6A23DA1-44B5-DBAE-7269-DB3CB647B18A}"/>
          </ac:spMkLst>
        </pc:spChg>
        <pc:spChg chg="mod">
          <ac:chgData name="Bathen  Marianne" userId="40032b85-13f4-4a3d-a3f5-3dc67848b475" providerId="ADAL" clId="{4E76BC83-81EE-450C-A630-E4391F4FF486}" dt="2023-09-06T13:10:06.025" v="3807"/>
          <ac:spMkLst>
            <pc:docMk/>
            <pc:sldMk cId="915564504" sldId="305"/>
            <ac:spMk id="91" creationId="{B4A4917C-4E4A-FA80-EB96-DFFB427DD97E}"/>
          </ac:spMkLst>
        </pc:spChg>
        <pc:spChg chg="mod">
          <ac:chgData name="Bathen  Marianne" userId="40032b85-13f4-4a3d-a3f5-3dc67848b475" providerId="ADAL" clId="{4E76BC83-81EE-450C-A630-E4391F4FF486}" dt="2023-09-06T13:10:06.025" v="3807"/>
          <ac:spMkLst>
            <pc:docMk/>
            <pc:sldMk cId="915564504" sldId="305"/>
            <ac:spMk id="92" creationId="{2DCABD59-3C30-7E22-05B2-B196D89442DF}"/>
          </ac:spMkLst>
        </pc:spChg>
        <pc:spChg chg="mod topLvl">
          <ac:chgData name="Bathen  Marianne" userId="40032b85-13f4-4a3d-a3f5-3dc67848b475" providerId="ADAL" clId="{4E76BC83-81EE-450C-A630-E4391F4FF486}" dt="2023-09-09T13:27:03.675" v="21906" actId="165"/>
          <ac:spMkLst>
            <pc:docMk/>
            <pc:sldMk cId="915564504" sldId="305"/>
            <ac:spMk id="92" creationId="{BCA4BE97-D879-83AA-C323-C4D0203DE1BF}"/>
          </ac:spMkLst>
        </pc:spChg>
        <pc:spChg chg="mod topLvl">
          <ac:chgData name="Bathen  Marianne" userId="40032b85-13f4-4a3d-a3f5-3dc67848b475" providerId="ADAL" clId="{4E76BC83-81EE-450C-A630-E4391F4FF486}" dt="2023-09-09T13:27:03.675" v="21906" actId="165"/>
          <ac:spMkLst>
            <pc:docMk/>
            <pc:sldMk cId="915564504" sldId="305"/>
            <ac:spMk id="93" creationId="{6D0748AE-CD0B-A1C6-36F4-5A36C1AB5B7C}"/>
          </ac:spMkLst>
        </pc:spChg>
        <pc:spChg chg="mod">
          <ac:chgData name="Bathen  Marianne" userId="40032b85-13f4-4a3d-a3f5-3dc67848b475" providerId="ADAL" clId="{4E76BC83-81EE-450C-A630-E4391F4FF486}" dt="2023-09-06T13:10:06.025" v="3807"/>
          <ac:spMkLst>
            <pc:docMk/>
            <pc:sldMk cId="915564504" sldId="305"/>
            <ac:spMk id="93" creationId="{EF6A02E9-ED38-AA79-3EEE-E7FBDE70E584}"/>
          </ac:spMkLst>
        </pc:spChg>
        <pc:spChg chg="mod topLvl">
          <ac:chgData name="Bathen  Marianne" userId="40032b85-13f4-4a3d-a3f5-3dc67848b475" providerId="ADAL" clId="{4E76BC83-81EE-450C-A630-E4391F4FF486}" dt="2023-09-09T13:27:03.675" v="21906" actId="165"/>
          <ac:spMkLst>
            <pc:docMk/>
            <pc:sldMk cId="915564504" sldId="305"/>
            <ac:spMk id="94" creationId="{5B6F635E-A540-61E1-4ACD-34597BC65D84}"/>
          </ac:spMkLst>
        </pc:spChg>
        <pc:spChg chg="mod">
          <ac:chgData name="Bathen  Marianne" userId="40032b85-13f4-4a3d-a3f5-3dc67848b475" providerId="ADAL" clId="{4E76BC83-81EE-450C-A630-E4391F4FF486}" dt="2023-09-06T13:10:06.025" v="3807"/>
          <ac:spMkLst>
            <pc:docMk/>
            <pc:sldMk cId="915564504" sldId="305"/>
            <ac:spMk id="94" creationId="{69203807-0332-742C-D8A0-5D40B439AA2A}"/>
          </ac:spMkLst>
        </pc:spChg>
        <pc:spChg chg="add mod">
          <ac:chgData name="Bathen  Marianne" userId="40032b85-13f4-4a3d-a3f5-3dc67848b475" providerId="ADAL" clId="{4E76BC83-81EE-450C-A630-E4391F4FF486}" dt="2023-09-09T13:31:15.941" v="22521" actId="1035"/>
          <ac:spMkLst>
            <pc:docMk/>
            <pc:sldMk cId="915564504" sldId="305"/>
            <ac:spMk id="101" creationId="{E6374AF8-1F56-187F-2388-5338374A3DE8}"/>
          </ac:spMkLst>
        </pc:spChg>
        <pc:spChg chg="mod">
          <ac:chgData name="Bathen  Marianne" userId="40032b85-13f4-4a3d-a3f5-3dc67848b475" providerId="ADAL" clId="{4E76BC83-81EE-450C-A630-E4391F4FF486}" dt="2023-09-06T13:10:06.479" v="3808"/>
          <ac:spMkLst>
            <pc:docMk/>
            <pc:sldMk cId="915564504" sldId="305"/>
            <ac:spMk id="102" creationId="{FA05B17C-105D-774C-4ADC-F4522680630D}"/>
          </ac:spMkLst>
        </pc:spChg>
        <pc:spChg chg="mod">
          <ac:chgData name="Bathen  Marianne" userId="40032b85-13f4-4a3d-a3f5-3dc67848b475" providerId="ADAL" clId="{4E76BC83-81EE-450C-A630-E4391F4FF486}" dt="2023-09-06T13:10:06.479" v="3808"/>
          <ac:spMkLst>
            <pc:docMk/>
            <pc:sldMk cId="915564504" sldId="305"/>
            <ac:spMk id="103" creationId="{DEE8E968-2ED6-0C1F-40A3-A01F5CBE675B}"/>
          </ac:spMkLst>
        </pc:spChg>
        <pc:spChg chg="mod">
          <ac:chgData name="Bathen  Marianne" userId="40032b85-13f4-4a3d-a3f5-3dc67848b475" providerId="ADAL" clId="{4E76BC83-81EE-450C-A630-E4391F4FF486}" dt="2023-09-06T13:10:06.479" v="3808"/>
          <ac:spMkLst>
            <pc:docMk/>
            <pc:sldMk cId="915564504" sldId="305"/>
            <ac:spMk id="104" creationId="{6203BA91-D27D-78E8-0D1D-54EA31E81757}"/>
          </ac:spMkLst>
        </pc:spChg>
        <pc:spChg chg="mod">
          <ac:chgData name="Bathen  Marianne" userId="40032b85-13f4-4a3d-a3f5-3dc67848b475" providerId="ADAL" clId="{4E76BC83-81EE-450C-A630-E4391F4FF486}" dt="2023-09-06T13:10:06.479" v="3808"/>
          <ac:spMkLst>
            <pc:docMk/>
            <pc:sldMk cId="915564504" sldId="305"/>
            <ac:spMk id="105" creationId="{25260A60-F9AB-3E7D-2BAB-486DFCA49B92}"/>
          </ac:spMkLst>
        </pc:spChg>
        <pc:spChg chg="mod">
          <ac:chgData name="Bathen  Marianne" userId="40032b85-13f4-4a3d-a3f5-3dc67848b475" providerId="ADAL" clId="{4E76BC83-81EE-450C-A630-E4391F4FF486}" dt="2023-09-06T13:10:06.479" v="3808"/>
          <ac:spMkLst>
            <pc:docMk/>
            <pc:sldMk cId="915564504" sldId="305"/>
            <ac:spMk id="106" creationId="{45B9EDAD-4817-1C15-D192-D220EDD5958F}"/>
          </ac:spMkLst>
        </pc:spChg>
        <pc:spChg chg="mod">
          <ac:chgData name="Bathen  Marianne" userId="40032b85-13f4-4a3d-a3f5-3dc67848b475" providerId="ADAL" clId="{4E76BC83-81EE-450C-A630-E4391F4FF486}" dt="2023-09-06T13:10:06.479" v="3808"/>
          <ac:spMkLst>
            <pc:docMk/>
            <pc:sldMk cId="915564504" sldId="305"/>
            <ac:spMk id="107" creationId="{999A882D-3CA6-D74F-31AF-2323EB2CB90A}"/>
          </ac:spMkLst>
        </pc:spChg>
        <pc:spChg chg="mod">
          <ac:chgData name="Bathen  Marianne" userId="40032b85-13f4-4a3d-a3f5-3dc67848b475" providerId="ADAL" clId="{4E76BC83-81EE-450C-A630-E4391F4FF486}" dt="2023-09-06T13:10:06.479" v="3808"/>
          <ac:spMkLst>
            <pc:docMk/>
            <pc:sldMk cId="915564504" sldId="305"/>
            <ac:spMk id="108" creationId="{9F5A7645-B575-9E4B-29D0-358807F1F436}"/>
          </ac:spMkLst>
        </pc:spChg>
        <pc:spChg chg="mod">
          <ac:chgData name="Bathen  Marianne" userId="40032b85-13f4-4a3d-a3f5-3dc67848b475" providerId="ADAL" clId="{4E76BC83-81EE-450C-A630-E4391F4FF486}" dt="2023-09-06T13:10:06.479" v="3808"/>
          <ac:spMkLst>
            <pc:docMk/>
            <pc:sldMk cId="915564504" sldId="305"/>
            <ac:spMk id="109" creationId="{261DF7A9-1394-6014-747A-0EB4621E4455}"/>
          </ac:spMkLst>
        </pc:spChg>
        <pc:spChg chg="mod">
          <ac:chgData name="Bathen  Marianne" userId="40032b85-13f4-4a3d-a3f5-3dc67848b475" providerId="ADAL" clId="{4E76BC83-81EE-450C-A630-E4391F4FF486}" dt="2023-09-06T13:11:24.449" v="3850"/>
          <ac:spMkLst>
            <pc:docMk/>
            <pc:sldMk cId="915564504" sldId="305"/>
            <ac:spMk id="120" creationId="{8F2FA9A1-740E-BE44-5FE9-729FCE11BBB8}"/>
          </ac:spMkLst>
        </pc:spChg>
        <pc:spChg chg="mod">
          <ac:chgData name="Bathen  Marianne" userId="40032b85-13f4-4a3d-a3f5-3dc67848b475" providerId="ADAL" clId="{4E76BC83-81EE-450C-A630-E4391F4FF486}" dt="2023-09-06T13:11:24.449" v="3850"/>
          <ac:spMkLst>
            <pc:docMk/>
            <pc:sldMk cId="915564504" sldId="305"/>
            <ac:spMk id="121" creationId="{09817553-B935-F828-23AF-083BC0DE6983}"/>
          </ac:spMkLst>
        </pc:spChg>
        <pc:spChg chg="mod">
          <ac:chgData name="Bathen  Marianne" userId="40032b85-13f4-4a3d-a3f5-3dc67848b475" providerId="ADAL" clId="{4E76BC83-81EE-450C-A630-E4391F4FF486}" dt="2023-09-06T13:11:24.449" v="3850"/>
          <ac:spMkLst>
            <pc:docMk/>
            <pc:sldMk cId="915564504" sldId="305"/>
            <ac:spMk id="122" creationId="{00C9AC05-0531-0AB8-9AD1-0C60A1FC138F}"/>
          </ac:spMkLst>
        </pc:spChg>
        <pc:spChg chg="mod">
          <ac:chgData name="Bathen  Marianne" userId="40032b85-13f4-4a3d-a3f5-3dc67848b475" providerId="ADAL" clId="{4E76BC83-81EE-450C-A630-E4391F4FF486}" dt="2023-09-06T13:11:24.449" v="3850"/>
          <ac:spMkLst>
            <pc:docMk/>
            <pc:sldMk cId="915564504" sldId="305"/>
            <ac:spMk id="123" creationId="{620F22E2-8A29-9442-F6FD-C2F25772E820}"/>
          </ac:spMkLst>
        </pc:spChg>
        <pc:spChg chg="add del mod">
          <ac:chgData name="Bathen  Marianne" userId="40032b85-13f4-4a3d-a3f5-3dc67848b475" providerId="ADAL" clId="{4E76BC83-81EE-450C-A630-E4391F4FF486}" dt="2023-09-06T13:13:05.548" v="3875" actId="692"/>
          <ac:spMkLst>
            <pc:docMk/>
            <pc:sldMk cId="915564504" sldId="305"/>
            <ac:spMk id="124" creationId="{134E4ADE-23A5-22D2-C808-34F78C6D912A}"/>
          </ac:spMkLst>
        </pc:spChg>
        <pc:spChg chg="mod">
          <ac:chgData name="Bathen  Marianne" userId="40032b85-13f4-4a3d-a3f5-3dc67848b475" providerId="ADAL" clId="{4E76BC83-81EE-450C-A630-E4391F4FF486}" dt="2023-09-06T13:11:24.449" v="3850"/>
          <ac:spMkLst>
            <pc:docMk/>
            <pc:sldMk cId="915564504" sldId="305"/>
            <ac:spMk id="125" creationId="{2D9D92BB-8FAF-DF09-06DB-22769392C3EC}"/>
          </ac:spMkLst>
        </pc:spChg>
        <pc:spChg chg="mod">
          <ac:chgData name="Bathen  Marianne" userId="40032b85-13f4-4a3d-a3f5-3dc67848b475" providerId="ADAL" clId="{4E76BC83-81EE-450C-A630-E4391F4FF486}" dt="2023-09-06T13:11:24.449" v="3850"/>
          <ac:spMkLst>
            <pc:docMk/>
            <pc:sldMk cId="915564504" sldId="305"/>
            <ac:spMk id="126" creationId="{8BCA656D-79E5-26FC-5D6D-E83521A6C99E}"/>
          </ac:spMkLst>
        </pc:spChg>
        <pc:spChg chg="mod">
          <ac:chgData name="Bathen  Marianne" userId="40032b85-13f4-4a3d-a3f5-3dc67848b475" providerId="ADAL" clId="{4E76BC83-81EE-450C-A630-E4391F4FF486}" dt="2023-09-06T13:11:24.449" v="3850"/>
          <ac:spMkLst>
            <pc:docMk/>
            <pc:sldMk cId="915564504" sldId="305"/>
            <ac:spMk id="127" creationId="{D173A126-1579-BA50-708E-9B079C7DEAEB}"/>
          </ac:spMkLst>
        </pc:spChg>
        <pc:spChg chg="mod">
          <ac:chgData name="Bathen  Marianne" userId="40032b85-13f4-4a3d-a3f5-3dc67848b475" providerId="ADAL" clId="{4E76BC83-81EE-450C-A630-E4391F4FF486}" dt="2023-09-06T13:11:24.751" v="3851"/>
          <ac:spMkLst>
            <pc:docMk/>
            <pc:sldMk cId="915564504" sldId="305"/>
            <ac:spMk id="136" creationId="{18D4C6AF-4484-4144-7285-57380B90786B}"/>
          </ac:spMkLst>
        </pc:spChg>
        <pc:spChg chg="mod">
          <ac:chgData name="Bathen  Marianne" userId="40032b85-13f4-4a3d-a3f5-3dc67848b475" providerId="ADAL" clId="{4E76BC83-81EE-450C-A630-E4391F4FF486}" dt="2023-09-06T13:11:24.751" v="3851"/>
          <ac:spMkLst>
            <pc:docMk/>
            <pc:sldMk cId="915564504" sldId="305"/>
            <ac:spMk id="137" creationId="{0C037AEB-B77A-72B2-6DA2-5DB22058F443}"/>
          </ac:spMkLst>
        </pc:spChg>
        <pc:spChg chg="mod">
          <ac:chgData name="Bathen  Marianne" userId="40032b85-13f4-4a3d-a3f5-3dc67848b475" providerId="ADAL" clId="{4E76BC83-81EE-450C-A630-E4391F4FF486}" dt="2023-09-06T13:11:24.751" v="3851"/>
          <ac:spMkLst>
            <pc:docMk/>
            <pc:sldMk cId="915564504" sldId="305"/>
            <ac:spMk id="138" creationId="{C93AF8FB-0527-27C0-4447-5B6A47ED8888}"/>
          </ac:spMkLst>
        </pc:spChg>
        <pc:spChg chg="mod">
          <ac:chgData name="Bathen  Marianne" userId="40032b85-13f4-4a3d-a3f5-3dc67848b475" providerId="ADAL" clId="{4E76BC83-81EE-450C-A630-E4391F4FF486}" dt="2023-09-06T13:11:24.751" v="3851"/>
          <ac:spMkLst>
            <pc:docMk/>
            <pc:sldMk cId="915564504" sldId="305"/>
            <ac:spMk id="139" creationId="{F91E1909-16D9-029A-0B52-511B2079E1DA}"/>
          </ac:spMkLst>
        </pc:spChg>
        <pc:spChg chg="mod">
          <ac:chgData name="Bathen  Marianne" userId="40032b85-13f4-4a3d-a3f5-3dc67848b475" providerId="ADAL" clId="{4E76BC83-81EE-450C-A630-E4391F4FF486}" dt="2023-09-06T13:15:38.340" v="3916" actId="692"/>
          <ac:spMkLst>
            <pc:docMk/>
            <pc:sldMk cId="915564504" sldId="305"/>
            <ac:spMk id="140" creationId="{4F67C05D-16BE-5733-3C97-199D667EE864}"/>
          </ac:spMkLst>
        </pc:spChg>
        <pc:spChg chg="mod">
          <ac:chgData name="Bathen  Marianne" userId="40032b85-13f4-4a3d-a3f5-3dc67848b475" providerId="ADAL" clId="{4E76BC83-81EE-450C-A630-E4391F4FF486}" dt="2023-09-06T13:15:27.067" v="3910" actId="207"/>
          <ac:spMkLst>
            <pc:docMk/>
            <pc:sldMk cId="915564504" sldId="305"/>
            <ac:spMk id="141" creationId="{486CA1DD-ED0E-4031-0868-00D24FEE9B8F}"/>
          </ac:spMkLst>
        </pc:spChg>
        <pc:spChg chg="mod">
          <ac:chgData name="Bathen  Marianne" userId="40032b85-13f4-4a3d-a3f5-3dc67848b475" providerId="ADAL" clId="{4E76BC83-81EE-450C-A630-E4391F4FF486}" dt="2023-09-06T13:11:24.751" v="3851"/>
          <ac:spMkLst>
            <pc:docMk/>
            <pc:sldMk cId="915564504" sldId="305"/>
            <ac:spMk id="142" creationId="{2B135541-3588-425A-6320-07BAD1DD7C78}"/>
          </ac:spMkLst>
        </pc:spChg>
        <pc:spChg chg="mod">
          <ac:chgData name="Bathen  Marianne" userId="40032b85-13f4-4a3d-a3f5-3dc67848b475" providerId="ADAL" clId="{4E76BC83-81EE-450C-A630-E4391F4FF486}" dt="2023-09-06T13:11:24.751" v="3851"/>
          <ac:spMkLst>
            <pc:docMk/>
            <pc:sldMk cId="915564504" sldId="305"/>
            <ac:spMk id="143" creationId="{34FBC301-E7B6-5564-CDCC-977E8561CF29}"/>
          </ac:spMkLst>
        </pc:spChg>
        <pc:spChg chg="mod">
          <ac:chgData name="Bathen  Marianne" userId="40032b85-13f4-4a3d-a3f5-3dc67848b475" providerId="ADAL" clId="{4E76BC83-81EE-450C-A630-E4391F4FF486}" dt="2023-09-06T13:11:25.068" v="3852"/>
          <ac:spMkLst>
            <pc:docMk/>
            <pc:sldMk cId="915564504" sldId="305"/>
            <ac:spMk id="152" creationId="{8637D8BD-3D9F-D19F-15E4-2272EC39D90B}"/>
          </ac:spMkLst>
        </pc:spChg>
        <pc:spChg chg="mod">
          <ac:chgData name="Bathen  Marianne" userId="40032b85-13f4-4a3d-a3f5-3dc67848b475" providerId="ADAL" clId="{4E76BC83-81EE-450C-A630-E4391F4FF486}" dt="2023-09-06T13:11:25.068" v="3852"/>
          <ac:spMkLst>
            <pc:docMk/>
            <pc:sldMk cId="915564504" sldId="305"/>
            <ac:spMk id="153" creationId="{951312CC-8FB9-1FA2-19D6-5916C9C7E1A1}"/>
          </ac:spMkLst>
        </pc:spChg>
        <pc:spChg chg="mod">
          <ac:chgData name="Bathen  Marianne" userId="40032b85-13f4-4a3d-a3f5-3dc67848b475" providerId="ADAL" clId="{4E76BC83-81EE-450C-A630-E4391F4FF486}" dt="2023-09-06T13:11:25.068" v="3852"/>
          <ac:spMkLst>
            <pc:docMk/>
            <pc:sldMk cId="915564504" sldId="305"/>
            <ac:spMk id="154" creationId="{9754BDB0-5C9A-8EFE-1913-14E2C2E84B76}"/>
          </ac:spMkLst>
        </pc:spChg>
        <pc:spChg chg="mod">
          <ac:chgData name="Bathen  Marianne" userId="40032b85-13f4-4a3d-a3f5-3dc67848b475" providerId="ADAL" clId="{4E76BC83-81EE-450C-A630-E4391F4FF486}" dt="2023-09-06T13:11:25.068" v="3852"/>
          <ac:spMkLst>
            <pc:docMk/>
            <pc:sldMk cId="915564504" sldId="305"/>
            <ac:spMk id="155" creationId="{B9E23AA4-F0A0-0E77-4E7C-0B237341C9BA}"/>
          </ac:spMkLst>
        </pc:spChg>
        <pc:spChg chg="add del mod">
          <ac:chgData name="Bathen  Marianne" userId="40032b85-13f4-4a3d-a3f5-3dc67848b475" providerId="ADAL" clId="{4E76BC83-81EE-450C-A630-E4391F4FF486}" dt="2023-09-06T13:13:34.589" v="3879" actId="207"/>
          <ac:spMkLst>
            <pc:docMk/>
            <pc:sldMk cId="915564504" sldId="305"/>
            <ac:spMk id="156" creationId="{FA0B30EF-3BB9-33AB-69C5-061C19B127D1}"/>
          </ac:spMkLst>
        </pc:spChg>
        <pc:spChg chg="mod">
          <ac:chgData name="Bathen  Marianne" userId="40032b85-13f4-4a3d-a3f5-3dc67848b475" providerId="ADAL" clId="{4E76BC83-81EE-450C-A630-E4391F4FF486}" dt="2023-09-06T13:14:17.741" v="3895" actId="692"/>
          <ac:spMkLst>
            <pc:docMk/>
            <pc:sldMk cId="915564504" sldId="305"/>
            <ac:spMk id="157" creationId="{64D27298-7BF6-CCFA-2D1F-E18DA1459B5F}"/>
          </ac:spMkLst>
        </pc:spChg>
        <pc:spChg chg="mod">
          <ac:chgData name="Bathen  Marianne" userId="40032b85-13f4-4a3d-a3f5-3dc67848b475" providerId="ADAL" clId="{4E76BC83-81EE-450C-A630-E4391F4FF486}" dt="2023-09-06T13:11:25.068" v="3852"/>
          <ac:spMkLst>
            <pc:docMk/>
            <pc:sldMk cId="915564504" sldId="305"/>
            <ac:spMk id="158" creationId="{E98901B7-8823-C788-A3D1-81F454DC6C6E}"/>
          </ac:spMkLst>
        </pc:spChg>
        <pc:spChg chg="mod">
          <ac:chgData name="Bathen  Marianne" userId="40032b85-13f4-4a3d-a3f5-3dc67848b475" providerId="ADAL" clId="{4E76BC83-81EE-450C-A630-E4391F4FF486}" dt="2023-09-06T13:11:25.068" v="3852"/>
          <ac:spMkLst>
            <pc:docMk/>
            <pc:sldMk cId="915564504" sldId="305"/>
            <ac:spMk id="159" creationId="{94D6B2D0-8F08-D0EE-C2A5-3F3E4BD14372}"/>
          </ac:spMkLst>
        </pc:spChg>
        <pc:spChg chg="add mod">
          <ac:chgData name="Bathen  Marianne" userId="40032b85-13f4-4a3d-a3f5-3dc67848b475" providerId="ADAL" clId="{4E76BC83-81EE-450C-A630-E4391F4FF486}" dt="2023-09-06T13:13:51.460" v="3887" actId="1038"/>
          <ac:spMkLst>
            <pc:docMk/>
            <pc:sldMk cId="915564504" sldId="305"/>
            <ac:spMk id="160" creationId="{79CBE8C0-5BE2-662F-A443-6B8F61B71B58}"/>
          </ac:spMkLst>
        </pc:spChg>
        <pc:grpChg chg="add del mod">
          <ac:chgData name="Bathen  Marianne" userId="40032b85-13f4-4a3d-a3f5-3dc67848b475" providerId="ADAL" clId="{4E76BC83-81EE-450C-A630-E4391F4FF486}" dt="2023-09-06T12:52:34.966" v="3539" actId="478"/>
          <ac:grpSpMkLst>
            <pc:docMk/>
            <pc:sldMk cId="915564504" sldId="305"/>
            <ac:grpSpMk id="8" creationId="{53CF2633-C72E-40FA-6D67-AFC8D4CB6DD8}"/>
          </ac:grpSpMkLst>
        </pc:grpChg>
        <pc:grpChg chg="add del mod">
          <ac:chgData name="Bathen  Marianne" userId="40032b85-13f4-4a3d-a3f5-3dc67848b475" providerId="ADAL" clId="{4E76BC83-81EE-450C-A630-E4391F4FF486}" dt="2023-09-06T13:08:37.701" v="3771" actId="165"/>
          <ac:grpSpMkLst>
            <pc:docMk/>
            <pc:sldMk cId="915564504" sldId="305"/>
            <ac:grpSpMk id="21" creationId="{3D85D69E-D12C-4F8D-90E8-67F3CC6DF0E8}"/>
          </ac:grpSpMkLst>
        </pc:grpChg>
        <pc:grpChg chg="add del mod">
          <ac:chgData name="Bathen  Marianne" userId="40032b85-13f4-4a3d-a3f5-3dc67848b475" providerId="ADAL" clId="{4E76BC83-81EE-450C-A630-E4391F4FF486}" dt="2023-09-06T13:08:34.616" v="3770" actId="165"/>
          <ac:grpSpMkLst>
            <pc:docMk/>
            <pc:sldMk cId="915564504" sldId="305"/>
            <ac:grpSpMk id="22" creationId="{7D6E1E66-B6D0-6DF0-258B-17932657BD5C}"/>
          </ac:grpSpMkLst>
        </pc:grpChg>
        <pc:grpChg chg="add del mod">
          <ac:chgData name="Bathen  Marianne" userId="40032b85-13f4-4a3d-a3f5-3dc67848b475" providerId="ADAL" clId="{4E76BC83-81EE-450C-A630-E4391F4FF486}" dt="2023-09-06T13:08:31.888" v="3769" actId="165"/>
          <ac:grpSpMkLst>
            <pc:docMk/>
            <pc:sldMk cId="915564504" sldId="305"/>
            <ac:grpSpMk id="25" creationId="{E2F22F3C-EF3B-7FE4-E4D4-ECFD7F41BD73}"/>
          </ac:grpSpMkLst>
        </pc:grpChg>
        <pc:grpChg chg="add del mod">
          <ac:chgData name="Bathen  Marianne" userId="40032b85-13f4-4a3d-a3f5-3dc67848b475" providerId="ADAL" clId="{4E76BC83-81EE-450C-A630-E4391F4FF486}" dt="2023-09-06T13:08:28.581" v="3768" actId="165"/>
          <ac:grpSpMkLst>
            <pc:docMk/>
            <pc:sldMk cId="915564504" sldId="305"/>
            <ac:grpSpMk id="28" creationId="{5FE78705-F6B0-25D7-68F5-65313604DB57}"/>
          </ac:grpSpMkLst>
        </pc:grpChg>
        <pc:grpChg chg="add mod">
          <ac:chgData name="Bathen  Marianne" userId="40032b85-13f4-4a3d-a3f5-3dc67848b475" providerId="ADAL" clId="{4E76BC83-81EE-450C-A630-E4391F4FF486}" dt="2023-09-09T13:26:04.095" v="21873" actId="164"/>
          <ac:grpSpMkLst>
            <pc:docMk/>
            <pc:sldMk cId="915564504" sldId="305"/>
            <ac:grpSpMk id="57" creationId="{B9EA5EC2-22D9-DD80-9972-9805D84F9775}"/>
          </ac:grpSpMkLst>
        </pc:grpChg>
        <pc:grpChg chg="add del mod">
          <ac:chgData name="Bathen  Marianne" userId="40032b85-13f4-4a3d-a3f5-3dc67848b475" providerId="ADAL" clId="{4E76BC83-81EE-450C-A630-E4391F4FF486}" dt="2023-09-09T13:26:53.795" v="21904" actId="165"/>
          <ac:grpSpMkLst>
            <pc:docMk/>
            <pc:sldMk cId="915564504" sldId="305"/>
            <ac:grpSpMk id="58" creationId="{854C0AF0-304D-2FE0-0A91-78DDC854D678}"/>
          </ac:grpSpMkLst>
        </pc:grpChg>
        <pc:grpChg chg="add del mod">
          <ac:chgData name="Bathen  Marianne" userId="40032b85-13f4-4a3d-a3f5-3dc67848b475" providerId="ADAL" clId="{4E76BC83-81EE-450C-A630-E4391F4FF486}" dt="2023-09-06T13:11:00.194" v="3846" actId="165"/>
          <ac:grpSpMkLst>
            <pc:docMk/>
            <pc:sldMk cId="915564504" sldId="305"/>
            <ac:grpSpMk id="63" creationId="{5A6E9B64-DDCB-8CB9-BF7F-7D759E29A0D8}"/>
          </ac:grpSpMkLst>
        </pc:grpChg>
        <pc:grpChg chg="add del mod">
          <ac:chgData name="Bathen  Marianne" userId="40032b85-13f4-4a3d-a3f5-3dc67848b475" providerId="ADAL" clId="{4E76BC83-81EE-450C-A630-E4391F4FF486}" dt="2023-09-06T13:10:51.391" v="3841"/>
          <ac:grpSpMkLst>
            <pc:docMk/>
            <pc:sldMk cId="915564504" sldId="305"/>
            <ac:grpSpMk id="65" creationId="{8E655AAC-258C-0248-A840-66BBDE1FD244}"/>
          </ac:grpSpMkLst>
        </pc:grpChg>
        <pc:grpChg chg="add del mod">
          <ac:chgData name="Bathen  Marianne" userId="40032b85-13f4-4a3d-a3f5-3dc67848b475" providerId="ADAL" clId="{4E76BC83-81EE-450C-A630-E4391F4FF486}" dt="2023-09-09T13:26:58.772" v="21905" actId="165"/>
          <ac:grpSpMkLst>
            <pc:docMk/>
            <pc:sldMk cId="915564504" sldId="305"/>
            <ac:grpSpMk id="72" creationId="{8EDCF953-C6C3-FAA5-83BF-20DA47249690}"/>
          </ac:grpSpMkLst>
        </pc:grpChg>
        <pc:grpChg chg="add del mod">
          <ac:chgData name="Bathen  Marianne" userId="40032b85-13f4-4a3d-a3f5-3dc67848b475" providerId="ADAL" clId="{4E76BC83-81EE-450C-A630-E4391F4FF486}" dt="2023-09-06T13:10:51.005" v="3840"/>
          <ac:grpSpMkLst>
            <pc:docMk/>
            <pc:sldMk cId="915564504" sldId="305"/>
            <ac:grpSpMk id="80" creationId="{1D3A0573-D83F-E622-8BDB-7AE598D7BA52}"/>
          </ac:grpSpMkLst>
        </pc:grpChg>
        <pc:grpChg chg="add del mod">
          <ac:chgData name="Bathen  Marianne" userId="40032b85-13f4-4a3d-a3f5-3dc67848b475" providerId="ADAL" clId="{4E76BC83-81EE-450C-A630-E4391F4FF486}" dt="2023-09-09T13:27:03.675" v="21906" actId="165"/>
          <ac:grpSpMkLst>
            <pc:docMk/>
            <pc:sldMk cId="915564504" sldId="305"/>
            <ac:grpSpMk id="86" creationId="{9839626B-99D2-3484-51C9-4B3E8BF013C6}"/>
          </ac:grpSpMkLst>
        </pc:grpChg>
        <pc:grpChg chg="add del mod">
          <ac:chgData name="Bathen  Marianne" userId="40032b85-13f4-4a3d-a3f5-3dc67848b475" providerId="ADAL" clId="{4E76BC83-81EE-450C-A630-E4391F4FF486}" dt="2023-09-06T13:10:50.700" v="3839"/>
          <ac:grpSpMkLst>
            <pc:docMk/>
            <pc:sldMk cId="915564504" sldId="305"/>
            <ac:grpSpMk id="95" creationId="{60047A39-A9DC-F749-A6C0-66A7034A8F42}"/>
          </ac:grpSpMkLst>
        </pc:grpChg>
        <pc:grpChg chg="add mod">
          <ac:chgData name="Bathen  Marianne" userId="40032b85-13f4-4a3d-a3f5-3dc67848b475" providerId="ADAL" clId="{4E76BC83-81EE-450C-A630-E4391F4FF486}" dt="2023-09-06T13:11:23.085" v="3849" actId="1076"/>
          <ac:grpSpMkLst>
            <pc:docMk/>
            <pc:sldMk cId="915564504" sldId="305"/>
            <ac:grpSpMk id="111" creationId="{A46EEE1E-0461-3508-9C41-3BF959D50C18}"/>
          </ac:grpSpMkLst>
        </pc:grpChg>
        <pc:grpChg chg="add mod">
          <ac:chgData name="Bathen  Marianne" userId="40032b85-13f4-4a3d-a3f5-3dc67848b475" providerId="ADAL" clId="{4E76BC83-81EE-450C-A630-E4391F4FF486}" dt="2023-09-06T13:11:43.124" v="3860" actId="1076"/>
          <ac:grpSpMkLst>
            <pc:docMk/>
            <pc:sldMk cId="915564504" sldId="305"/>
            <ac:grpSpMk id="112" creationId="{25A81FD3-027E-A265-E822-C3B139AB7B7E}"/>
          </ac:grpSpMkLst>
        </pc:grpChg>
        <pc:grpChg chg="add mod">
          <ac:chgData name="Bathen  Marianne" userId="40032b85-13f4-4a3d-a3f5-3dc67848b475" providerId="ADAL" clId="{4E76BC83-81EE-450C-A630-E4391F4FF486}" dt="2023-09-08T10:51:44.262" v="6244" actId="1038"/>
          <ac:grpSpMkLst>
            <pc:docMk/>
            <pc:sldMk cId="915564504" sldId="305"/>
            <ac:grpSpMk id="128" creationId="{F3259DB1-6265-D26D-EC1F-DA7EAB860A69}"/>
          </ac:grpSpMkLst>
        </pc:grpChg>
        <pc:grpChg chg="add mod">
          <ac:chgData name="Bathen  Marianne" userId="40032b85-13f4-4a3d-a3f5-3dc67848b475" providerId="ADAL" clId="{4E76BC83-81EE-450C-A630-E4391F4FF486}" dt="2023-09-06T13:11:49.117" v="3861" actId="1076"/>
          <ac:grpSpMkLst>
            <pc:docMk/>
            <pc:sldMk cId="915564504" sldId="305"/>
            <ac:grpSpMk id="144" creationId="{8C464CB5-3FA0-0E95-0357-0FF2171EDE17}"/>
          </ac:grpSpMkLst>
        </pc:grpChg>
        <pc:picChg chg="add mod">
          <ac:chgData name="Bathen  Marianne" userId="40032b85-13f4-4a3d-a3f5-3dc67848b475" providerId="ADAL" clId="{4E76BC83-81EE-450C-A630-E4391F4FF486}" dt="2023-09-06T12:50:21.141" v="3324" actId="164"/>
          <ac:picMkLst>
            <pc:docMk/>
            <pc:sldMk cId="915564504" sldId="305"/>
            <ac:picMk id="5" creationId="{BCB54A6E-9706-4DF6-C8C4-86809A8E3EB1}"/>
          </ac:picMkLst>
        </pc:picChg>
        <pc:picChg chg="add del mod">
          <ac:chgData name="Bathen  Marianne" userId="40032b85-13f4-4a3d-a3f5-3dc67848b475" providerId="ADAL" clId="{4E76BC83-81EE-450C-A630-E4391F4FF486}" dt="2023-09-06T13:03:59.025" v="3670" actId="478"/>
          <ac:picMkLst>
            <pc:docMk/>
            <pc:sldMk cId="915564504" sldId="305"/>
            <ac:picMk id="18" creationId="{786ACA81-C2BB-9CF9-1903-B63AEE65A526}"/>
          </ac:picMkLst>
        </pc:picChg>
        <pc:cxnChg chg="add mod">
          <ac:chgData name="Bathen  Marianne" userId="40032b85-13f4-4a3d-a3f5-3dc67848b475" providerId="ADAL" clId="{4E76BC83-81EE-450C-A630-E4391F4FF486}" dt="2023-09-09T13:26:04.095" v="21873" actId="164"/>
          <ac:cxnSpMkLst>
            <pc:docMk/>
            <pc:sldMk cId="915564504" sldId="305"/>
            <ac:cxnSpMk id="25" creationId="{666A4FD8-4C6B-A513-4517-B96DEE95DCBE}"/>
          </ac:cxnSpMkLst>
        </pc:cxnChg>
        <pc:cxnChg chg="add del mod">
          <ac:chgData name="Bathen  Marianne" userId="40032b85-13f4-4a3d-a3f5-3dc67848b475" providerId="ADAL" clId="{4E76BC83-81EE-450C-A630-E4391F4FF486}" dt="2023-09-09T13:25:49.466" v="21871"/>
          <ac:cxnSpMkLst>
            <pc:docMk/>
            <pc:sldMk cId="915564504" sldId="305"/>
            <ac:cxnSpMk id="28" creationId="{83D71EF5-DE51-6AAE-A30B-3B287579FC34}"/>
          </ac:cxnSpMkLst>
        </pc:cxnChg>
        <pc:cxnChg chg="add mod">
          <ac:chgData name="Bathen  Marianne" userId="40032b85-13f4-4a3d-a3f5-3dc67848b475" providerId="ADAL" clId="{4E76BC83-81EE-450C-A630-E4391F4FF486}" dt="2023-09-09T13:26:04.095" v="21873" actId="164"/>
          <ac:cxnSpMkLst>
            <pc:docMk/>
            <pc:sldMk cId="915564504" sldId="305"/>
            <ac:cxnSpMk id="31" creationId="{5266F677-7777-D915-AF01-946A720C9A74}"/>
          </ac:cxnSpMkLst>
        </pc:cxnChg>
        <pc:cxnChg chg="add mod ord">
          <ac:chgData name="Bathen  Marianne" userId="40032b85-13f4-4a3d-a3f5-3dc67848b475" providerId="ADAL" clId="{4E76BC83-81EE-450C-A630-E4391F4FF486}" dt="2023-09-06T13:11:21.310" v="3847" actId="164"/>
          <ac:cxnSpMkLst>
            <pc:docMk/>
            <pc:sldMk cId="915564504" sldId="305"/>
            <ac:cxnSpMk id="32" creationId="{2B93FA34-BB33-13B6-269F-0F33CFCE61E0}"/>
          </ac:cxnSpMkLst>
        </pc:cxnChg>
        <pc:cxnChg chg="add mod">
          <ac:chgData name="Bathen  Marianne" userId="40032b85-13f4-4a3d-a3f5-3dc67848b475" providerId="ADAL" clId="{4E76BC83-81EE-450C-A630-E4391F4FF486}" dt="2023-09-09T13:26:04.095" v="21873" actId="164"/>
          <ac:cxnSpMkLst>
            <pc:docMk/>
            <pc:sldMk cId="915564504" sldId="305"/>
            <ac:cxnSpMk id="33" creationId="{34C362E9-6714-D1D3-2AFD-4CA83E31CA41}"/>
          </ac:cxnSpMkLst>
        </pc:cxnChg>
        <pc:cxnChg chg="add del mod">
          <ac:chgData name="Bathen  Marianne" userId="40032b85-13f4-4a3d-a3f5-3dc67848b475" providerId="ADAL" clId="{4E76BC83-81EE-450C-A630-E4391F4FF486}" dt="2023-09-09T13:25:49.466" v="21871"/>
          <ac:cxnSpMkLst>
            <pc:docMk/>
            <pc:sldMk cId="915564504" sldId="305"/>
            <ac:cxnSpMk id="41" creationId="{69CF41B6-80EF-34AC-0FE3-9E256C859D45}"/>
          </ac:cxnSpMkLst>
        </pc:cxnChg>
        <pc:cxnChg chg="add mod ord topLvl">
          <ac:chgData name="Bathen  Marianne" userId="40032b85-13f4-4a3d-a3f5-3dc67848b475" providerId="ADAL" clId="{4E76BC83-81EE-450C-A630-E4391F4FF486}" dt="2023-09-06T13:11:21.310" v="3847" actId="164"/>
          <ac:cxnSpMkLst>
            <pc:docMk/>
            <pc:sldMk cId="915564504" sldId="305"/>
            <ac:cxnSpMk id="42" creationId="{CC8848F5-55F0-9554-E858-D3EA4CB87ACA}"/>
          </ac:cxnSpMkLst>
        </pc:cxnChg>
        <pc:cxnChg chg="add mod ord topLvl">
          <ac:chgData name="Bathen  Marianne" userId="40032b85-13f4-4a3d-a3f5-3dc67848b475" providerId="ADAL" clId="{4E76BC83-81EE-450C-A630-E4391F4FF486}" dt="2023-09-06T13:11:21.310" v="3847" actId="164"/>
          <ac:cxnSpMkLst>
            <pc:docMk/>
            <pc:sldMk cId="915564504" sldId="305"/>
            <ac:cxnSpMk id="43" creationId="{EB461DFA-7D9B-A8D7-5DD7-24547021E983}"/>
          </ac:cxnSpMkLst>
        </pc:cxnChg>
        <pc:cxnChg chg="add mod ord topLvl">
          <ac:chgData name="Bathen  Marianne" userId="40032b85-13f4-4a3d-a3f5-3dc67848b475" providerId="ADAL" clId="{4E76BC83-81EE-450C-A630-E4391F4FF486}" dt="2023-09-06T13:11:21.310" v="3847" actId="164"/>
          <ac:cxnSpMkLst>
            <pc:docMk/>
            <pc:sldMk cId="915564504" sldId="305"/>
            <ac:cxnSpMk id="44" creationId="{B0579AAA-F2C1-64FA-99CF-1558D5478701}"/>
          </ac:cxnSpMkLst>
        </pc:cxnChg>
        <pc:cxnChg chg="add mod ord topLvl">
          <ac:chgData name="Bathen  Marianne" userId="40032b85-13f4-4a3d-a3f5-3dc67848b475" providerId="ADAL" clId="{4E76BC83-81EE-450C-A630-E4391F4FF486}" dt="2023-09-06T13:11:21.310" v="3847" actId="164"/>
          <ac:cxnSpMkLst>
            <pc:docMk/>
            <pc:sldMk cId="915564504" sldId="305"/>
            <ac:cxnSpMk id="45" creationId="{1C5CA3D6-C9FE-4BC9-4B10-164DAA47DD91}"/>
          </ac:cxnSpMkLst>
        </pc:cxnChg>
        <pc:cxnChg chg="add mod">
          <ac:chgData name="Bathen  Marianne" userId="40032b85-13f4-4a3d-a3f5-3dc67848b475" providerId="ADAL" clId="{4E76BC83-81EE-450C-A630-E4391F4FF486}" dt="2023-09-09T13:26:04.095" v="21873" actId="164"/>
          <ac:cxnSpMkLst>
            <pc:docMk/>
            <pc:sldMk cId="915564504" sldId="305"/>
            <ac:cxnSpMk id="46" creationId="{9DD97715-A965-7241-2E68-F3FC3B6F404E}"/>
          </ac:cxnSpMkLst>
        </pc:cxnChg>
        <pc:cxnChg chg="add mod">
          <ac:chgData name="Bathen  Marianne" userId="40032b85-13f4-4a3d-a3f5-3dc67848b475" providerId="ADAL" clId="{4E76BC83-81EE-450C-A630-E4391F4FF486}" dt="2023-09-09T13:26:04.095" v="21873" actId="164"/>
          <ac:cxnSpMkLst>
            <pc:docMk/>
            <pc:sldMk cId="915564504" sldId="305"/>
            <ac:cxnSpMk id="47" creationId="{18D64DBD-9637-9356-D4A1-0D4B95954867}"/>
          </ac:cxnSpMkLst>
        </pc:cxnChg>
        <pc:cxnChg chg="add mod">
          <ac:chgData name="Bathen  Marianne" userId="40032b85-13f4-4a3d-a3f5-3dc67848b475" providerId="ADAL" clId="{4E76BC83-81EE-450C-A630-E4391F4FF486}" dt="2023-09-09T13:26:04.095" v="21873" actId="164"/>
          <ac:cxnSpMkLst>
            <pc:docMk/>
            <pc:sldMk cId="915564504" sldId="305"/>
            <ac:cxnSpMk id="48" creationId="{6C6B4C94-1908-A4DA-26F3-8E40BE8349AE}"/>
          </ac:cxnSpMkLst>
        </pc:cxnChg>
        <pc:cxnChg chg="add mod">
          <ac:chgData name="Bathen  Marianne" userId="40032b85-13f4-4a3d-a3f5-3dc67848b475" providerId="ADAL" clId="{4E76BC83-81EE-450C-A630-E4391F4FF486}" dt="2023-09-09T13:26:04.095" v="21873" actId="164"/>
          <ac:cxnSpMkLst>
            <pc:docMk/>
            <pc:sldMk cId="915564504" sldId="305"/>
            <ac:cxnSpMk id="49" creationId="{77542453-FC3D-4649-B5DE-8C4BF38FCA79}"/>
          </ac:cxnSpMkLst>
        </pc:cxnChg>
        <pc:cxnChg chg="add mod">
          <ac:chgData name="Bathen  Marianne" userId="40032b85-13f4-4a3d-a3f5-3dc67848b475" providerId="ADAL" clId="{4E76BC83-81EE-450C-A630-E4391F4FF486}" dt="2023-09-09T13:26:04.095" v="21873" actId="164"/>
          <ac:cxnSpMkLst>
            <pc:docMk/>
            <pc:sldMk cId="915564504" sldId="305"/>
            <ac:cxnSpMk id="50" creationId="{A59F571C-2486-8D25-E697-FDC4B374EA8A}"/>
          </ac:cxnSpMkLst>
        </pc:cxnChg>
        <pc:cxnChg chg="add mod ord topLvl">
          <ac:chgData name="Bathen  Marianne" userId="40032b85-13f4-4a3d-a3f5-3dc67848b475" providerId="ADAL" clId="{4E76BC83-81EE-450C-A630-E4391F4FF486}" dt="2023-09-06T13:11:21.310" v="3847" actId="164"/>
          <ac:cxnSpMkLst>
            <pc:docMk/>
            <pc:sldMk cId="915564504" sldId="305"/>
            <ac:cxnSpMk id="51" creationId="{0DE8B824-6B6E-4F5E-B581-6F86ADB33969}"/>
          </ac:cxnSpMkLst>
        </pc:cxnChg>
        <pc:cxnChg chg="add mod ord topLvl">
          <ac:chgData name="Bathen  Marianne" userId="40032b85-13f4-4a3d-a3f5-3dc67848b475" providerId="ADAL" clId="{4E76BC83-81EE-450C-A630-E4391F4FF486}" dt="2023-09-06T13:11:21.310" v="3847" actId="164"/>
          <ac:cxnSpMkLst>
            <pc:docMk/>
            <pc:sldMk cId="915564504" sldId="305"/>
            <ac:cxnSpMk id="52" creationId="{E4B76E83-3EBB-4194-2D23-F11893715E95}"/>
          </ac:cxnSpMkLst>
        </pc:cxnChg>
        <pc:cxnChg chg="add del mod">
          <ac:chgData name="Bathen  Marianne" userId="40032b85-13f4-4a3d-a3f5-3dc67848b475" providerId="ADAL" clId="{4E76BC83-81EE-450C-A630-E4391F4FF486}" dt="2023-09-09T13:25:49.466" v="21871"/>
          <ac:cxnSpMkLst>
            <pc:docMk/>
            <pc:sldMk cId="915564504" sldId="305"/>
            <ac:cxnSpMk id="53" creationId="{81AB308F-FCF3-D148-1FF9-6052638501B1}"/>
          </ac:cxnSpMkLst>
        </pc:cxnChg>
        <pc:cxnChg chg="add del mod">
          <ac:chgData name="Bathen  Marianne" userId="40032b85-13f4-4a3d-a3f5-3dc67848b475" providerId="ADAL" clId="{4E76BC83-81EE-450C-A630-E4391F4FF486}" dt="2023-09-09T13:25:49.466" v="21871"/>
          <ac:cxnSpMkLst>
            <pc:docMk/>
            <pc:sldMk cId="915564504" sldId="305"/>
            <ac:cxnSpMk id="54" creationId="{A2CCD28C-D436-B5E1-DF43-574863575E21}"/>
          </ac:cxnSpMkLst>
        </pc:cxnChg>
        <pc:cxnChg chg="add del mod">
          <ac:chgData name="Bathen  Marianne" userId="40032b85-13f4-4a3d-a3f5-3dc67848b475" providerId="ADAL" clId="{4E76BC83-81EE-450C-A630-E4391F4FF486}" dt="2023-09-09T13:25:49.466" v="21871"/>
          <ac:cxnSpMkLst>
            <pc:docMk/>
            <pc:sldMk cId="915564504" sldId="305"/>
            <ac:cxnSpMk id="55" creationId="{71266BE3-C19F-9471-D59D-43A5ED9D1BF4}"/>
          </ac:cxnSpMkLst>
        </pc:cxnChg>
        <pc:cxnChg chg="add del mod">
          <ac:chgData name="Bathen  Marianne" userId="40032b85-13f4-4a3d-a3f5-3dc67848b475" providerId="ADAL" clId="{4E76BC83-81EE-450C-A630-E4391F4FF486}" dt="2023-09-09T13:25:49.466" v="21871"/>
          <ac:cxnSpMkLst>
            <pc:docMk/>
            <pc:sldMk cId="915564504" sldId="305"/>
            <ac:cxnSpMk id="56" creationId="{31266334-2DB7-3A00-221F-BDF648D92331}"/>
          </ac:cxnSpMkLst>
        </pc:cxnChg>
        <pc:cxnChg chg="mod topLvl">
          <ac:chgData name="Bathen  Marianne" userId="40032b85-13f4-4a3d-a3f5-3dc67848b475" providerId="ADAL" clId="{4E76BC83-81EE-450C-A630-E4391F4FF486}" dt="2023-09-09T13:26:53.795" v="21904" actId="165"/>
          <ac:cxnSpMkLst>
            <pc:docMk/>
            <pc:sldMk cId="915564504" sldId="305"/>
            <ac:cxnSpMk id="61" creationId="{D932958B-CE13-DE24-CDF2-BD7C51FC117A}"/>
          </ac:cxnSpMkLst>
        </pc:cxnChg>
        <pc:cxnChg chg="mod topLvl">
          <ac:chgData name="Bathen  Marianne" userId="40032b85-13f4-4a3d-a3f5-3dc67848b475" providerId="ADAL" clId="{4E76BC83-81EE-450C-A630-E4391F4FF486}" dt="2023-09-09T13:26:53.795" v="21904" actId="165"/>
          <ac:cxnSpMkLst>
            <pc:docMk/>
            <pc:sldMk cId="915564504" sldId="305"/>
            <ac:cxnSpMk id="62" creationId="{4A531068-01CE-A606-DD31-C7D7E8CDFB3D}"/>
          </ac:cxnSpMkLst>
        </pc:cxnChg>
        <pc:cxnChg chg="mod topLvl">
          <ac:chgData name="Bathen  Marianne" userId="40032b85-13f4-4a3d-a3f5-3dc67848b475" providerId="ADAL" clId="{4E76BC83-81EE-450C-A630-E4391F4FF486}" dt="2023-09-09T13:27:40.589" v="21942" actId="692"/>
          <ac:cxnSpMkLst>
            <pc:docMk/>
            <pc:sldMk cId="915564504" sldId="305"/>
            <ac:cxnSpMk id="63" creationId="{AA061DC3-2E37-82E8-6272-E38385FB4CA4}"/>
          </ac:cxnSpMkLst>
        </pc:cxnChg>
        <pc:cxnChg chg="mod">
          <ac:chgData name="Bathen  Marianne" userId="40032b85-13f4-4a3d-a3f5-3dc67848b475" providerId="ADAL" clId="{4E76BC83-81EE-450C-A630-E4391F4FF486}" dt="2023-09-06T13:10:05.632" v="3806"/>
          <ac:cxnSpMkLst>
            <pc:docMk/>
            <pc:sldMk cId="915564504" sldId="305"/>
            <ac:cxnSpMk id="66" creationId="{90E3C49A-B55E-C40B-9C96-8FDFA14FB43C}"/>
          </ac:cxnSpMkLst>
        </pc:cxnChg>
        <pc:cxnChg chg="mod topLvl">
          <ac:chgData name="Bathen  Marianne" userId="40032b85-13f4-4a3d-a3f5-3dc67848b475" providerId="ADAL" clId="{4E76BC83-81EE-450C-A630-E4391F4FF486}" dt="2023-09-09T13:26:53.795" v="21904" actId="165"/>
          <ac:cxnSpMkLst>
            <pc:docMk/>
            <pc:sldMk cId="915564504" sldId="305"/>
            <ac:cxnSpMk id="67" creationId="{0DD88BA9-1B67-3583-315A-9ABD4C9CAA94}"/>
          </ac:cxnSpMkLst>
        </pc:cxnChg>
        <pc:cxnChg chg="mod">
          <ac:chgData name="Bathen  Marianne" userId="40032b85-13f4-4a3d-a3f5-3dc67848b475" providerId="ADAL" clId="{4E76BC83-81EE-450C-A630-E4391F4FF486}" dt="2023-09-06T13:10:05.632" v="3806"/>
          <ac:cxnSpMkLst>
            <pc:docMk/>
            <pc:sldMk cId="915564504" sldId="305"/>
            <ac:cxnSpMk id="67" creationId="{D1DFCE96-4610-25F1-733A-5F174EA019E1}"/>
          </ac:cxnSpMkLst>
        </pc:cxnChg>
        <pc:cxnChg chg="mod">
          <ac:chgData name="Bathen  Marianne" userId="40032b85-13f4-4a3d-a3f5-3dc67848b475" providerId="ADAL" clId="{4E76BC83-81EE-450C-A630-E4391F4FF486}" dt="2023-09-06T13:10:05.632" v="3806"/>
          <ac:cxnSpMkLst>
            <pc:docMk/>
            <pc:sldMk cId="915564504" sldId="305"/>
            <ac:cxnSpMk id="68" creationId="{0DA26808-FBBE-8936-1A40-F9B980B4028C}"/>
          </ac:cxnSpMkLst>
        </pc:cxnChg>
        <pc:cxnChg chg="mod topLvl">
          <ac:chgData name="Bathen  Marianne" userId="40032b85-13f4-4a3d-a3f5-3dc67848b475" providerId="ADAL" clId="{4E76BC83-81EE-450C-A630-E4391F4FF486}" dt="2023-09-09T13:26:53.795" v="21904" actId="165"/>
          <ac:cxnSpMkLst>
            <pc:docMk/>
            <pc:sldMk cId="915564504" sldId="305"/>
            <ac:cxnSpMk id="68" creationId="{C091238C-9A2D-CD4D-28A1-CFD143BAE377}"/>
          </ac:cxnSpMkLst>
        </pc:cxnChg>
        <pc:cxnChg chg="mod">
          <ac:chgData name="Bathen  Marianne" userId="40032b85-13f4-4a3d-a3f5-3dc67848b475" providerId="ADAL" clId="{4E76BC83-81EE-450C-A630-E4391F4FF486}" dt="2023-09-06T13:10:05.632" v="3806"/>
          <ac:cxnSpMkLst>
            <pc:docMk/>
            <pc:sldMk cId="915564504" sldId="305"/>
            <ac:cxnSpMk id="69" creationId="{24D09FD0-259C-7770-41F5-3DD57B37C3EA}"/>
          </ac:cxnSpMkLst>
        </pc:cxnChg>
        <pc:cxnChg chg="del mod topLvl">
          <ac:chgData name="Bathen  Marianne" userId="40032b85-13f4-4a3d-a3f5-3dc67848b475" providerId="ADAL" clId="{4E76BC83-81EE-450C-A630-E4391F4FF486}" dt="2023-09-09T13:27:11.424" v="21909" actId="478"/>
          <ac:cxnSpMkLst>
            <pc:docMk/>
            <pc:sldMk cId="915564504" sldId="305"/>
            <ac:cxnSpMk id="69" creationId="{B82EC4BB-9493-24F2-9CA5-6DB149FA5271}"/>
          </ac:cxnSpMkLst>
        </pc:cxnChg>
        <pc:cxnChg chg="mod topLvl">
          <ac:chgData name="Bathen  Marianne" userId="40032b85-13f4-4a3d-a3f5-3dc67848b475" providerId="ADAL" clId="{4E76BC83-81EE-450C-A630-E4391F4FF486}" dt="2023-09-09T13:26:53.795" v="21904" actId="165"/>
          <ac:cxnSpMkLst>
            <pc:docMk/>
            <pc:sldMk cId="915564504" sldId="305"/>
            <ac:cxnSpMk id="70" creationId="{2A8D4A0D-DF68-A37E-A8AC-001AE92A60C7}"/>
          </ac:cxnSpMkLst>
        </pc:cxnChg>
        <pc:cxnChg chg="mod">
          <ac:chgData name="Bathen  Marianne" userId="40032b85-13f4-4a3d-a3f5-3dc67848b475" providerId="ADAL" clId="{4E76BC83-81EE-450C-A630-E4391F4FF486}" dt="2023-09-06T13:10:05.632" v="3806"/>
          <ac:cxnSpMkLst>
            <pc:docMk/>
            <pc:sldMk cId="915564504" sldId="305"/>
            <ac:cxnSpMk id="70" creationId="{BA1C5FD7-4C4C-32FE-C098-FF49528AD8D8}"/>
          </ac:cxnSpMkLst>
        </pc:cxnChg>
        <pc:cxnChg chg="del mod topLvl">
          <ac:chgData name="Bathen  Marianne" userId="40032b85-13f4-4a3d-a3f5-3dc67848b475" providerId="ADAL" clId="{4E76BC83-81EE-450C-A630-E4391F4FF486}" dt="2023-09-09T13:27:13.167" v="21910" actId="478"/>
          <ac:cxnSpMkLst>
            <pc:docMk/>
            <pc:sldMk cId="915564504" sldId="305"/>
            <ac:cxnSpMk id="71" creationId="{10B1F280-4C4C-5EA9-6BE6-10F597603353}"/>
          </ac:cxnSpMkLst>
        </pc:cxnChg>
        <pc:cxnChg chg="mod">
          <ac:chgData name="Bathen  Marianne" userId="40032b85-13f4-4a3d-a3f5-3dc67848b475" providerId="ADAL" clId="{4E76BC83-81EE-450C-A630-E4391F4FF486}" dt="2023-09-06T13:10:05.632" v="3806"/>
          <ac:cxnSpMkLst>
            <pc:docMk/>
            <pc:sldMk cId="915564504" sldId="305"/>
            <ac:cxnSpMk id="71" creationId="{46E2FFFC-6AB2-72D3-A94E-A21009B15535}"/>
          </ac:cxnSpMkLst>
        </pc:cxnChg>
        <pc:cxnChg chg="mod topLvl">
          <ac:chgData name="Bathen  Marianne" userId="40032b85-13f4-4a3d-a3f5-3dc67848b475" providerId="ADAL" clId="{4E76BC83-81EE-450C-A630-E4391F4FF486}" dt="2023-09-09T13:26:58.772" v="21905" actId="165"/>
          <ac:cxnSpMkLst>
            <pc:docMk/>
            <pc:sldMk cId="915564504" sldId="305"/>
            <ac:cxnSpMk id="75" creationId="{1E383145-ECD9-C42C-9FF0-429BD588995C}"/>
          </ac:cxnSpMkLst>
        </pc:cxnChg>
        <pc:cxnChg chg="mod topLvl">
          <ac:chgData name="Bathen  Marianne" userId="40032b85-13f4-4a3d-a3f5-3dc67848b475" providerId="ADAL" clId="{4E76BC83-81EE-450C-A630-E4391F4FF486}" dt="2023-09-09T13:26:58.772" v="21905" actId="165"/>
          <ac:cxnSpMkLst>
            <pc:docMk/>
            <pc:sldMk cId="915564504" sldId="305"/>
            <ac:cxnSpMk id="76" creationId="{1FA73969-3D5C-07AB-A3B9-D97DEEA6DA59}"/>
          </ac:cxnSpMkLst>
        </pc:cxnChg>
        <pc:cxnChg chg="mod topLvl">
          <ac:chgData name="Bathen  Marianne" userId="40032b85-13f4-4a3d-a3f5-3dc67848b475" providerId="ADAL" clId="{4E76BC83-81EE-450C-A630-E4391F4FF486}" dt="2023-09-09T13:26:58.772" v="21905" actId="165"/>
          <ac:cxnSpMkLst>
            <pc:docMk/>
            <pc:sldMk cId="915564504" sldId="305"/>
            <ac:cxnSpMk id="77" creationId="{5A38B672-2ACB-DC5A-3A94-CDBBBB50BEA4}"/>
          </ac:cxnSpMkLst>
        </pc:cxnChg>
        <pc:cxnChg chg="mod">
          <ac:chgData name="Bathen  Marianne" userId="40032b85-13f4-4a3d-a3f5-3dc67848b475" providerId="ADAL" clId="{4E76BC83-81EE-450C-A630-E4391F4FF486}" dt="2023-09-06T13:10:06.025" v="3807"/>
          <ac:cxnSpMkLst>
            <pc:docMk/>
            <pc:sldMk cId="915564504" sldId="305"/>
            <ac:cxnSpMk id="81" creationId="{4BAA765B-EA7A-BE51-1C10-C2EC1E4B9943}"/>
          </ac:cxnSpMkLst>
        </pc:cxnChg>
        <pc:cxnChg chg="mod topLvl">
          <ac:chgData name="Bathen  Marianne" userId="40032b85-13f4-4a3d-a3f5-3dc67848b475" providerId="ADAL" clId="{4E76BC83-81EE-450C-A630-E4391F4FF486}" dt="2023-09-09T13:26:58.772" v="21905" actId="165"/>
          <ac:cxnSpMkLst>
            <pc:docMk/>
            <pc:sldMk cId="915564504" sldId="305"/>
            <ac:cxnSpMk id="81" creationId="{A2F7DF7E-0F7C-0019-6143-8EEA82481D83}"/>
          </ac:cxnSpMkLst>
        </pc:cxnChg>
        <pc:cxnChg chg="mod">
          <ac:chgData name="Bathen  Marianne" userId="40032b85-13f4-4a3d-a3f5-3dc67848b475" providerId="ADAL" clId="{4E76BC83-81EE-450C-A630-E4391F4FF486}" dt="2023-09-06T13:10:06.025" v="3807"/>
          <ac:cxnSpMkLst>
            <pc:docMk/>
            <pc:sldMk cId="915564504" sldId="305"/>
            <ac:cxnSpMk id="82" creationId="{2718AE41-25ED-03CF-D1B6-633663C0E684}"/>
          </ac:cxnSpMkLst>
        </pc:cxnChg>
        <pc:cxnChg chg="mod topLvl">
          <ac:chgData name="Bathen  Marianne" userId="40032b85-13f4-4a3d-a3f5-3dc67848b475" providerId="ADAL" clId="{4E76BC83-81EE-450C-A630-E4391F4FF486}" dt="2023-09-09T13:28:37.589" v="22028" actId="1037"/>
          <ac:cxnSpMkLst>
            <pc:docMk/>
            <pc:sldMk cId="915564504" sldId="305"/>
            <ac:cxnSpMk id="82" creationId="{ED65435C-FF51-3B91-5DBE-91ABC2DFA1C2}"/>
          </ac:cxnSpMkLst>
        </pc:cxnChg>
        <pc:cxnChg chg="del mod topLvl">
          <ac:chgData name="Bathen  Marianne" userId="40032b85-13f4-4a3d-a3f5-3dc67848b475" providerId="ADAL" clId="{4E76BC83-81EE-450C-A630-E4391F4FF486}" dt="2023-09-09T13:27:06.293" v="21907" actId="478"/>
          <ac:cxnSpMkLst>
            <pc:docMk/>
            <pc:sldMk cId="915564504" sldId="305"/>
            <ac:cxnSpMk id="83" creationId="{6AD71A59-E1D6-E24D-4ECB-3342022BD4D1}"/>
          </ac:cxnSpMkLst>
        </pc:cxnChg>
        <pc:cxnChg chg="mod">
          <ac:chgData name="Bathen  Marianne" userId="40032b85-13f4-4a3d-a3f5-3dc67848b475" providerId="ADAL" clId="{4E76BC83-81EE-450C-A630-E4391F4FF486}" dt="2023-09-06T13:10:06.025" v="3807"/>
          <ac:cxnSpMkLst>
            <pc:docMk/>
            <pc:sldMk cId="915564504" sldId="305"/>
            <ac:cxnSpMk id="83" creationId="{AFC3FD7C-9DBC-B8C7-D19B-18B2478737E8}"/>
          </ac:cxnSpMkLst>
        </pc:cxnChg>
        <pc:cxnChg chg="mod">
          <ac:chgData name="Bathen  Marianne" userId="40032b85-13f4-4a3d-a3f5-3dc67848b475" providerId="ADAL" clId="{4E76BC83-81EE-450C-A630-E4391F4FF486}" dt="2023-09-06T13:10:06.025" v="3807"/>
          <ac:cxnSpMkLst>
            <pc:docMk/>
            <pc:sldMk cId="915564504" sldId="305"/>
            <ac:cxnSpMk id="84" creationId="{3738E451-D1B4-21AC-2715-DFF46FEF1541}"/>
          </ac:cxnSpMkLst>
        </pc:cxnChg>
        <pc:cxnChg chg="mod topLvl">
          <ac:chgData name="Bathen  Marianne" userId="40032b85-13f4-4a3d-a3f5-3dc67848b475" providerId="ADAL" clId="{4E76BC83-81EE-450C-A630-E4391F4FF486}" dt="2023-09-09T13:26:58.772" v="21905" actId="165"/>
          <ac:cxnSpMkLst>
            <pc:docMk/>
            <pc:sldMk cId="915564504" sldId="305"/>
            <ac:cxnSpMk id="84" creationId="{AA7B7DFB-C9A8-9521-E0B7-2CB46AEDFA6D}"/>
          </ac:cxnSpMkLst>
        </pc:cxnChg>
        <pc:cxnChg chg="mod">
          <ac:chgData name="Bathen  Marianne" userId="40032b85-13f4-4a3d-a3f5-3dc67848b475" providerId="ADAL" clId="{4E76BC83-81EE-450C-A630-E4391F4FF486}" dt="2023-09-06T13:10:06.025" v="3807"/>
          <ac:cxnSpMkLst>
            <pc:docMk/>
            <pc:sldMk cId="915564504" sldId="305"/>
            <ac:cxnSpMk id="85" creationId="{53D04ADF-7F0B-2B3A-5FDF-78263ED4ECCD}"/>
          </ac:cxnSpMkLst>
        </pc:cxnChg>
        <pc:cxnChg chg="mod topLvl">
          <ac:chgData name="Bathen  Marianne" userId="40032b85-13f4-4a3d-a3f5-3dc67848b475" providerId="ADAL" clId="{4E76BC83-81EE-450C-A630-E4391F4FF486}" dt="2023-09-09T13:28:34.652" v="22022" actId="1037"/>
          <ac:cxnSpMkLst>
            <pc:docMk/>
            <pc:sldMk cId="915564504" sldId="305"/>
            <ac:cxnSpMk id="85" creationId="{C894BAAA-0977-68C8-5F1B-F2E1FA0BF19B}"/>
          </ac:cxnSpMkLst>
        </pc:cxnChg>
        <pc:cxnChg chg="mod">
          <ac:chgData name="Bathen  Marianne" userId="40032b85-13f4-4a3d-a3f5-3dc67848b475" providerId="ADAL" clId="{4E76BC83-81EE-450C-A630-E4391F4FF486}" dt="2023-09-06T13:10:06.025" v="3807"/>
          <ac:cxnSpMkLst>
            <pc:docMk/>
            <pc:sldMk cId="915564504" sldId="305"/>
            <ac:cxnSpMk id="86" creationId="{8DE211C4-82CA-A8DB-9CE1-C95E51C050D5}"/>
          </ac:cxnSpMkLst>
        </pc:cxnChg>
        <pc:cxnChg chg="mod topLvl">
          <ac:chgData name="Bathen  Marianne" userId="40032b85-13f4-4a3d-a3f5-3dc67848b475" providerId="ADAL" clId="{4E76BC83-81EE-450C-A630-E4391F4FF486}" dt="2023-09-09T13:27:03.675" v="21906" actId="165"/>
          <ac:cxnSpMkLst>
            <pc:docMk/>
            <pc:sldMk cId="915564504" sldId="305"/>
            <ac:cxnSpMk id="89" creationId="{F72FC84D-5AC6-15CC-D5E3-948EE1F10EF6}"/>
          </ac:cxnSpMkLst>
        </pc:cxnChg>
        <pc:cxnChg chg="mod topLvl">
          <ac:chgData name="Bathen  Marianne" userId="40032b85-13f4-4a3d-a3f5-3dc67848b475" providerId="ADAL" clId="{4E76BC83-81EE-450C-A630-E4391F4FF486}" dt="2023-09-09T13:27:03.675" v="21906" actId="165"/>
          <ac:cxnSpMkLst>
            <pc:docMk/>
            <pc:sldMk cId="915564504" sldId="305"/>
            <ac:cxnSpMk id="90" creationId="{FF1E2E99-3B8D-A97E-D8C1-3C1B16E01723}"/>
          </ac:cxnSpMkLst>
        </pc:cxnChg>
        <pc:cxnChg chg="mod topLvl">
          <ac:chgData name="Bathen  Marianne" userId="40032b85-13f4-4a3d-a3f5-3dc67848b475" providerId="ADAL" clId="{4E76BC83-81EE-450C-A630-E4391F4FF486}" dt="2023-09-09T13:27:03.675" v="21906" actId="165"/>
          <ac:cxnSpMkLst>
            <pc:docMk/>
            <pc:sldMk cId="915564504" sldId="305"/>
            <ac:cxnSpMk id="91" creationId="{8AB3FFAF-DABE-CA6B-7881-AF7BEE69D251}"/>
          </ac:cxnSpMkLst>
        </pc:cxnChg>
        <pc:cxnChg chg="mod topLvl">
          <ac:chgData name="Bathen  Marianne" userId="40032b85-13f4-4a3d-a3f5-3dc67848b475" providerId="ADAL" clId="{4E76BC83-81EE-450C-A630-E4391F4FF486}" dt="2023-09-09T13:27:03.675" v="21906" actId="165"/>
          <ac:cxnSpMkLst>
            <pc:docMk/>
            <pc:sldMk cId="915564504" sldId="305"/>
            <ac:cxnSpMk id="95" creationId="{1EF39E5C-9990-3869-6A82-12ABD8A97E37}"/>
          </ac:cxnSpMkLst>
        </pc:cxnChg>
        <pc:cxnChg chg="mod">
          <ac:chgData name="Bathen  Marianne" userId="40032b85-13f4-4a3d-a3f5-3dc67848b475" providerId="ADAL" clId="{4E76BC83-81EE-450C-A630-E4391F4FF486}" dt="2023-09-06T13:10:06.479" v="3808"/>
          <ac:cxnSpMkLst>
            <pc:docMk/>
            <pc:sldMk cId="915564504" sldId="305"/>
            <ac:cxnSpMk id="96" creationId="{040873F7-2A11-3962-2ABA-8931BB3335CD}"/>
          </ac:cxnSpMkLst>
        </pc:cxnChg>
        <pc:cxnChg chg="mod topLvl">
          <ac:chgData name="Bathen  Marianne" userId="40032b85-13f4-4a3d-a3f5-3dc67848b475" providerId="ADAL" clId="{4E76BC83-81EE-450C-A630-E4391F4FF486}" dt="2023-09-09T13:28:40.887" v="22034" actId="1037"/>
          <ac:cxnSpMkLst>
            <pc:docMk/>
            <pc:sldMk cId="915564504" sldId="305"/>
            <ac:cxnSpMk id="96" creationId="{E61678D8-5128-4A30-94A2-30EC9583B37B}"/>
          </ac:cxnSpMkLst>
        </pc:cxnChg>
        <pc:cxnChg chg="del mod topLvl">
          <ac:chgData name="Bathen  Marianne" userId="40032b85-13f4-4a3d-a3f5-3dc67848b475" providerId="ADAL" clId="{4E76BC83-81EE-450C-A630-E4391F4FF486}" dt="2023-09-09T13:27:09.037" v="21908" actId="478"/>
          <ac:cxnSpMkLst>
            <pc:docMk/>
            <pc:sldMk cId="915564504" sldId="305"/>
            <ac:cxnSpMk id="97" creationId="{92F38994-BA36-5CED-E803-2AADFA6229D1}"/>
          </ac:cxnSpMkLst>
        </pc:cxnChg>
        <pc:cxnChg chg="mod">
          <ac:chgData name="Bathen  Marianne" userId="40032b85-13f4-4a3d-a3f5-3dc67848b475" providerId="ADAL" clId="{4E76BC83-81EE-450C-A630-E4391F4FF486}" dt="2023-09-06T13:10:06.479" v="3808"/>
          <ac:cxnSpMkLst>
            <pc:docMk/>
            <pc:sldMk cId="915564504" sldId="305"/>
            <ac:cxnSpMk id="97" creationId="{A7BF218F-DEFF-FE74-DD0E-AB123B03FE43}"/>
          </ac:cxnSpMkLst>
        </pc:cxnChg>
        <pc:cxnChg chg="mod topLvl">
          <ac:chgData name="Bathen  Marianne" userId="40032b85-13f4-4a3d-a3f5-3dc67848b475" providerId="ADAL" clId="{4E76BC83-81EE-450C-A630-E4391F4FF486}" dt="2023-09-09T13:27:03.675" v="21906" actId="165"/>
          <ac:cxnSpMkLst>
            <pc:docMk/>
            <pc:sldMk cId="915564504" sldId="305"/>
            <ac:cxnSpMk id="98" creationId="{7DCE6FE9-1A6C-43C5-654C-76DBDFA906D0}"/>
          </ac:cxnSpMkLst>
        </pc:cxnChg>
        <pc:cxnChg chg="mod">
          <ac:chgData name="Bathen  Marianne" userId="40032b85-13f4-4a3d-a3f5-3dc67848b475" providerId="ADAL" clId="{4E76BC83-81EE-450C-A630-E4391F4FF486}" dt="2023-09-06T13:10:06.479" v="3808"/>
          <ac:cxnSpMkLst>
            <pc:docMk/>
            <pc:sldMk cId="915564504" sldId="305"/>
            <ac:cxnSpMk id="98" creationId="{D4E18FA1-A574-4C39-B3E5-099647A58C3D}"/>
          </ac:cxnSpMkLst>
        </pc:cxnChg>
        <pc:cxnChg chg="mod topLvl">
          <ac:chgData name="Bathen  Marianne" userId="40032b85-13f4-4a3d-a3f5-3dc67848b475" providerId="ADAL" clId="{4E76BC83-81EE-450C-A630-E4391F4FF486}" dt="2023-09-09T13:28:44.602" v="22051" actId="1037"/>
          <ac:cxnSpMkLst>
            <pc:docMk/>
            <pc:sldMk cId="915564504" sldId="305"/>
            <ac:cxnSpMk id="99" creationId="{271C5617-4FA0-C17A-B58A-A3200BCFBA98}"/>
          </ac:cxnSpMkLst>
        </pc:cxnChg>
        <pc:cxnChg chg="mod">
          <ac:chgData name="Bathen  Marianne" userId="40032b85-13f4-4a3d-a3f5-3dc67848b475" providerId="ADAL" clId="{4E76BC83-81EE-450C-A630-E4391F4FF486}" dt="2023-09-06T13:10:06.479" v="3808"/>
          <ac:cxnSpMkLst>
            <pc:docMk/>
            <pc:sldMk cId="915564504" sldId="305"/>
            <ac:cxnSpMk id="99" creationId="{5E999230-E8AC-68FE-177B-FC3B0A825DE2}"/>
          </ac:cxnSpMkLst>
        </pc:cxnChg>
        <pc:cxnChg chg="mod">
          <ac:chgData name="Bathen  Marianne" userId="40032b85-13f4-4a3d-a3f5-3dc67848b475" providerId="ADAL" clId="{4E76BC83-81EE-450C-A630-E4391F4FF486}" dt="2023-09-06T13:10:06.479" v="3808"/>
          <ac:cxnSpMkLst>
            <pc:docMk/>
            <pc:sldMk cId="915564504" sldId="305"/>
            <ac:cxnSpMk id="100" creationId="{801A9BB2-35E7-F06B-0852-A0890234BD39}"/>
          </ac:cxnSpMkLst>
        </pc:cxnChg>
        <pc:cxnChg chg="add mod">
          <ac:chgData name="Bathen  Marianne" userId="40032b85-13f4-4a3d-a3f5-3dc67848b475" providerId="ADAL" clId="{4E76BC83-81EE-450C-A630-E4391F4FF486}" dt="2023-09-09T13:28:19.549" v="21980" actId="1036"/>
          <ac:cxnSpMkLst>
            <pc:docMk/>
            <pc:sldMk cId="915564504" sldId="305"/>
            <ac:cxnSpMk id="100" creationId="{8C47C88A-EE5F-0D04-0777-B1927D94C55D}"/>
          </ac:cxnSpMkLst>
        </pc:cxnChg>
        <pc:cxnChg chg="mod">
          <ac:chgData name="Bathen  Marianne" userId="40032b85-13f4-4a3d-a3f5-3dc67848b475" providerId="ADAL" clId="{4E76BC83-81EE-450C-A630-E4391F4FF486}" dt="2023-09-06T13:10:06.479" v="3808"/>
          <ac:cxnSpMkLst>
            <pc:docMk/>
            <pc:sldMk cId="915564504" sldId="305"/>
            <ac:cxnSpMk id="101" creationId="{E974848C-8612-373A-D485-C75925F47E45}"/>
          </ac:cxnSpMkLst>
        </pc:cxnChg>
        <pc:cxnChg chg="mod">
          <ac:chgData name="Bathen  Marianne" userId="40032b85-13f4-4a3d-a3f5-3dc67848b475" providerId="ADAL" clId="{4E76BC83-81EE-450C-A630-E4391F4FF486}" dt="2023-09-06T13:11:24.449" v="3850"/>
          <ac:cxnSpMkLst>
            <pc:docMk/>
            <pc:sldMk cId="915564504" sldId="305"/>
            <ac:cxnSpMk id="113" creationId="{0E59CD96-79A2-18C2-0835-B17B285CAF0D}"/>
          </ac:cxnSpMkLst>
        </pc:cxnChg>
        <pc:cxnChg chg="mod">
          <ac:chgData name="Bathen  Marianne" userId="40032b85-13f4-4a3d-a3f5-3dc67848b475" providerId="ADAL" clId="{4E76BC83-81EE-450C-A630-E4391F4FF486}" dt="2023-09-06T13:11:24.449" v="3850"/>
          <ac:cxnSpMkLst>
            <pc:docMk/>
            <pc:sldMk cId="915564504" sldId="305"/>
            <ac:cxnSpMk id="114" creationId="{B24E9425-A0AD-387B-501B-A56897C2F6A7}"/>
          </ac:cxnSpMkLst>
        </pc:cxnChg>
        <pc:cxnChg chg="mod">
          <ac:chgData name="Bathen  Marianne" userId="40032b85-13f4-4a3d-a3f5-3dc67848b475" providerId="ADAL" clId="{4E76BC83-81EE-450C-A630-E4391F4FF486}" dt="2023-09-06T13:11:24.449" v="3850"/>
          <ac:cxnSpMkLst>
            <pc:docMk/>
            <pc:sldMk cId="915564504" sldId="305"/>
            <ac:cxnSpMk id="115" creationId="{55C03DEA-5964-FEED-62EE-4C93C5AD23A8}"/>
          </ac:cxnSpMkLst>
        </pc:cxnChg>
        <pc:cxnChg chg="mod">
          <ac:chgData name="Bathen  Marianne" userId="40032b85-13f4-4a3d-a3f5-3dc67848b475" providerId="ADAL" clId="{4E76BC83-81EE-450C-A630-E4391F4FF486}" dt="2023-09-06T13:11:24.449" v="3850"/>
          <ac:cxnSpMkLst>
            <pc:docMk/>
            <pc:sldMk cId="915564504" sldId="305"/>
            <ac:cxnSpMk id="116" creationId="{7B753445-BFB3-2D13-3AAC-9898C3DED5B7}"/>
          </ac:cxnSpMkLst>
        </pc:cxnChg>
        <pc:cxnChg chg="mod">
          <ac:chgData name="Bathen  Marianne" userId="40032b85-13f4-4a3d-a3f5-3dc67848b475" providerId="ADAL" clId="{4E76BC83-81EE-450C-A630-E4391F4FF486}" dt="2023-09-06T13:11:24.449" v="3850"/>
          <ac:cxnSpMkLst>
            <pc:docMk/>
            <pc:sldMk cId="915564504" sldId="305"/>
            <ac:cxnSpMk id="117" creationId="{9CC26A6D-058D-1646-2856-5105D95D4D6B}"/>
          </ac:cxnSpMkLst>
        </pc:cxnChg>
        <pc:cxnChg chg="mod">
          <ac:chgData name="Bathen  Marianne" userId="40032b85-13f4-4a3d-a3f5-3dc67848b475" providerId="ADAL" clId="{4E76BC83-81EE-450C-A630-E4391F4FF486}" dt="2023-09-06T13:11:24.449" v="3850"/>
          <ac:cxnSpMkLst>
            <pc:docMk/>
            <pc:sldMk cId="915564504" sldId="305"/>
            <ac:cxnSpMk id="118" creationId="{6D8ED068-09D2-B48F-D99B-AEF35EF8E7A4}"/>
          </ac:cxnSpMkLst>
        </pc:cxnChg>
        <pc:cxnChg chg="mod">
          <ac:chgData name="Bathen  Marianne" userId="40032b85-13f4-4a3d-a3f5-3dc67848b475" providerId="ADAL" clId="{4E76BC83-81EE-450C-A630-E4391F4FF486}" dt="2023-09-06T13:11:24.449" v="3850"/>
          <ac:cxnSpMkLst>
            <pc:docMk/>
            <pc:sldMk cId="915564504" sldId="305"/>
            <ac:cxnSpMk id="119" creationId="{1E7FA7D7-D5C7-258C-D80E-4574653CB52D}"/>
          </ac:cxnSpMkLst>
        </pc:cxnChg>
        <pc:cxnChg chg="mod">
          <ac:chgData name="Bathen  Marianne" userId="40032b85-13f4-4a3d-a3f5-3dc67848b475" providerId="ADAL" clId="{4E76BC83-81EE-450C-A630-E4391F4FF486}" dt="2023-09-06T13:11:24.751" v="3851"/>
          <ac:cxnSpMkLst>
            <pc:docMk/>
            <pc:sldMk cId="915564504" sldId="305"/>
            <ac:cxnSpMk id="129" creationId="{AA8DE8FD-0016-162D-F0F6-FE839EC5EA8F}"/>
          </ac:cxnSpMkLst>
        </pc:cxnChg>
        <pc:cxnChg chg="mod">
          <ac:chgData name="Bathen  Marianne" userId="40032b85-13f4-4a3d-a3f5-3dc67848b475" providerId="ADAL" clId="{4E76BC83-81EE-450C-A630-E4391F4FF486}" dt="2023-09-06T13:11:24.751" v="3851"/>
          <ac:cxnSpMkLst>
            <pc:docMk/>
            <pc:sldMk cId="915564504" sldId="305"/>
            <ac:cxnSpMk id="130" creationId="{BFF27A43-8A7D-3210-8ACD-B2D7F072DA00}"/>
          </ac:cxnSpMkLst>
        </pc:cxnChg>
        <pc:cxnChg chg="mod">
          <ac:chgData name="Bathen  Marianne" userId="40032b85-13f4-4a3d-a3f5-3dc67848b475" providerId="ADAL" clId="{4E76BC83-81EE-450C-A630-E4391F4FF486}" dt="2023-09-06T13:11:24.751" v="3851"/>
          <ac:cxnSpMkLst>
            <pc:docMk/>
            <pc:sldMk cId="915564504" sldId="305"/>
            <ac:cxnSpMk id="131" creationId="{E0E0EC0F-19AD-20FB-4AD3-26F9384D30AF}"/>
          </ac:cxnSpMkLst>
        </pc:cxnChg>
        <pc:cxnChg chg="mod">
          <ac:chgData name="Bathen  Marianne" userId="40032b85-13f4-4a3d-a3f5-3dc67848b475" providerId="ADAL" clId="{4E76BC83-81EE-450C-A630-E4391F4FF486}" dt="2023-09-06T13:11:24.751" v="3851"/>
          <ac:cxnSpMkLst>
            <pc:docMk/>
            <pc:sldMk cId="915564504" sldId="305"/>
            <ac:cxnSpMk id="132" creationId="{7824E53C-6B5A-B69C-8250-AB15CB121995}"/>
          </ac:cxnSpMkLst>
        </pc:cxnChg>
        <pc:cxnChg chg="mod">
          <ac:chgData name="Bathen  Marianne" userId="40032b85-13f4-4a3d-a3f5-3dc67848b475" providerId="ADAL" clId="{4E76BC83-81EE-450C-A630-E4391F4FF486}" dt="2023-09-06T13:11:24.751" v="3851"/>
          <ac:cxnSpMkLst>
            <pc:docMk/>
            <pc:sldMk cId="915564504" sldId="305"/>
            <ac:cxnSpMk id="133" creationId="{EB58E691-C717-2631-2698-30C978C1A4E7}"/>
          </ac:cxnSpMkLst>
        </pc:cxnChg>
        <pc:cxnChg chg="mod">
          <ac:chgData name="Bathen  Marianne" userId="40032b85-13f4-4a3d-a3f5-3dc67848b475" providerId="ADAL" clId="{4E76BC83-81EE-450C-A630-E4391F4FF486}" dt="2023-09-06T13:11:24.751" v="3851"/>
          <ac:cxnSpMkLst>
            <pc:docMk/>
            <pc:sldMk cId="915564504" sldId="305"/>
            <ac:cxnSpMk id="134" creationId="{D1E7D703-0D73-BB44-9271-42CE9568D9E6}"/>
          </ac:cxnSpMkLst>
        </pc:cxnChg>
        <pc:cxnChg chg="mod">
          <ac:chgData name="Bathen  Marianne" userId="40032b85-13f4-4a3d-a3f5-3dc67848b475" providerId="ADAL" clId="{4E76BC83-81EE-450C-A630-E4391F4FF486}" dt="2023-09-06T13:11:24.751" v="3851"/>
          <ac:cxnSpMkLst>
            <pc:docMk/>
            <pc:sldMk cId="915564504" sldId="305"/>
            <ac:cxnSpMk id="135" creationId="{0157E83F-A0AA-05A5-6A0A-EA4D71A950EB}"/>
          </ac:cxnSpMkLst>
        </pc:cxnChg>
        <pc:cxnChg chg="mod">
          <ac:chgData name="Bathen  Marianne" userId="40032b85-13f4-4a3d-a3f5-3dc67848b475" providerId="ADAL" clId="{4E76BC83-81EE-450C-A630-E4391F4FF486}" dt="2023-09-06T13:11:25.068" v="3852"/>
          <ac:cxnSpMkLst>
            <pc:docMk/>
            <pc:sldMk cId="915564504" sldId="305"/>
            <ac:cxnSpMk id="145" creationId="{95C2BC0B-A566-65D6-CDE2-A7B11139FE5A}"/>
          </ac:cxnSpMkLst>
        </pc:cxnChg>
        <pc:cxnChg chg="mod">
          <ac:chgData name="Bathen  Marianne" userId="40032b85-13f4-4a3d-a3f5-3dc67848b475" providerId="ADAL" clId="{4E76BC83-81EE-450C-A630-E4391F4FF486}" dt="2023-09-06T13:11:25.068" v="3852"/>
          <ac:cxnSpMkLst>
            <pc:docMk/>
            <pc:sldMk cId="915564504" sldId="305"/>
            <ac:cxnSpMk id="146" creationId="{270E32CE-3010-5ABC-B510-E74D09B27D40}"/>
          </ac:cxnSpMkLst>
        </pc:cxnChg>
        <pc:cxnChg chg="mod">
          <ac:chgData name="Bathen  Marianne" userId="40032b85-13f4-4a3d-a3f5-3dc67848b475" providerId="ADAL" clId="{4E76BC83-81EE-450C-A630-E4391F4FF486}" dt="2023-09-08T12:14:59.565" v="10260" actId="14100"/>
          <ac:cxnSpMkLst>
            <pc:docMk/>
            <pc:sldMk cId="915564504" sldId="305"/>
            <ac:cxnSpMk id="147" creationId="{B665BFCF-516E-C21B-8D35-B7A6C25C18D3}"/>
          </ac:cxnSpMkLst>
        </pc:cxnChg>
        <pc:cxnChg chg="mod">
          <ac:chgData name="Bathen  Marianne" userId="40032b85-13f4-4a3d-a3f5-3dc67848b475" providerId="ADAL" clId="{4E76BC83-81EE-450C-A630-E4391F4FF486}" dt="2023-09-06T13:11:25.068" v="3852"/>
          <ac:cxnSpMkLst>
            <pc:docMk/>
            <pc:sldMk cId="915564504" sldId="305"/>
            <ac:cxnSpMk id="148" creationId="{B1F28194-769D-8B87-77C5-9FB0BA44E0DE}"/>
          </ac:cxnSpMkLst>
        </pc:cxnChg>
        <pc:cxnChg chg="mod">
          <ac:chgData name="Bathen  Marianne" userId="40032b85-13f4-4a3d-a3f5-3dc67848b475" providerId="ADAL" clId="{4E76BC83-81EE-450C-A630-E4391F4FF486}" dt="2023-09-06T13:11:25.068" v="3852"/>
          <ac:cxnSpMkLst>
            <pc:docMk/>
            <pc:sldMk cId="915564504" sldId="305"/>
            <ac:cxnSpMk id="149" creationId="{7D6BCD4D-116A-6BFA-4793-2A45A6060828}"/>
          </ac:cxnSpMkLst>
        </pc:cxnChg>
        <pc:cxnChg chg="mod">
          <ac:chgData name="Bathen  Marianne" userId="40032b85-13f4-4a3d-a3f5-3dc67848b475" providerId="ADAL" clId="{4E76BC83-81EE-450C-A630-E4391F4FF486}" dt="2023-09-06T13:11:25.068" v="3852"/>
          <ac:cxnSpMkLst>
            <pc:docMk/>
            <pc:sldMk cId="915564504" sldId="305"/>
            <ac:cxnSpMk id="150" creationId="{734DC015-40A3-F305-65CD-80E9703D5ABA}"/>
          </ac:cxnSpMkLst>
        </pc:cxnChg>
        <pc:cxnChg chg="mod">
          <ac:chgData name="Bathen  Marianne" userId="40032b85-13f4-4a3d-a3f5-3dc67848b475" providerId="ADAL" clId="{4E76BC83-81EE-450C-A630-E4391F4FF486}" dt="2023-09-06T13:11:25.068" v="3852"/>
          <ac:cxnSpMkLst>
            <pc:docMk/>
            <pc:sldMk cId="915564504" sldId="305"/>
            <ac:cxnSpMk id="151" creationId="{2B83B162-D591-BD96-8B0E-3B3613956A59}"/>
          </ac:cxnSpMkLst>
        </pc:cxnChg>
      </pc:sldChg>
      <pc:sldChg chg="addSp delSp modSp new mod modClrScheme modAnim chgLayout modNotesTx">
        <pc:chgData name="Bathen  Marianne" userId="40032b85-13f4-4a3d-a3f5-3dc67848b475" providerId="ADAL" clId="{4E76BC83-81EE-450C-A630-E4391F4FF486}" dt="2023-09-11T15:50:19.407" v="29252" actId="14100"/>
        <pc:sldMkLst>
          <pc:docMk/>
          <pc:sldMk cId="2032347364" sldId="306"/>
        </pc:sldMkLst>
        <pc:spChg chg="mod ord">
          <ac:chgData name="Bathen  Marianne" userId="40032b85-13f4-4a3d-a3f5-3dc67848b475" providerId="ADAL" clId="{4E76BC83-81EE-450C-A630-E4391F4FF486}" dt="2023-09-08T11:00:31.477" v="6658" actId="700"/>
          <ac:spMkLst>
            <pc:docMk/>
            <pc:sldMk cId="2032347364" sldId="306"/>
            <ac:spMk id="2" creationId="{EE71053F-018F-DE56-4709-D816D5DD2CFD}"/>
          </ac:spMkLst>
        </pc:spChg>
        <pc:spChg chg="del mod ord">
          <ac:chgData name="Bathen  Marianne" userId="40032b85-13f4-4a3d-a3f5-3dc67848b475" providerId="ADAL" clId="{4E76BC83-81EE-450C-A630-E4391F4FF486}" dt="2023-09-08T11:00:31.477" v="6658" actId="700"/>
          <ac:spMkLst>
            <pc:docMk/>
            <pc:sldMk cId="2032347364" sldId="306"/>
            <ac:spMk id="3" creationId="{6D187E90-AB21-0F20-7E0B-6D8B6614A092}"/>
          </ac:spMkLst>
        </pc:spChg>
        <pc:spChg chg="del">
          <ac:chgData name="Bathen  Marianne" userId="40032b85-13f4-4a3d-a3f5-3dc67848b475" providerId="ADAL" clId="{4E76BC83-81EE-450C-A630-E4391F4FF486}" dt="2023-09-08T11:00:31.477" v="6658" actId="700"/>
          <ac:spMkLst>
            <pc:docMk/>
            <pc:sldMk cId="2032347364" sldId="306"/>
            <ac:spMk id="4" creationId="{E7547715-3908-C663-1D87-68927CF39341}"/>
          </ac:spMkLst>
        </pc:spChg>
        <pc:spChg chg="del">
          <ac:chgData name="Bathen  Marianne" userId="40032b85-13f4-4a3d-a3f5-3dc67848b475" providerId="ADAL" clId="{4E76BC83-81EE-450C-A630-E4391F4FF486}" dt="2023-09-08T11:00:31.477" v="6658" actId="700"/>
          <ac:spMkLst>
            <pc:docMk/>
            <pc:sldMk cId="2032347364" sldId="306"/>
            <ac:spMk id="5" creationId="{12734229-9D46-48FB-8E62-4538D81479EF}"/>
          </ac:spMkLst>
        </pc:spChg>
        <pc:spChg chg="del">
          <ac:chgData name="Bathen  Marianne" userId="40032b85-13f4-4a3d-a3f5-3dc67848b475" providerId="ADAL" clId="{4E76BC83-81EE-450C-A630-E4391F4FF486}" dt="2023-09-08T11:00:31.477" v="6658" actId="700"/>
          <ac:spMkLst>
            <pc:docMk/>
            <pc:sldMk cId="2032347364" sldId="306"/>
            <ac:spMk id="6" creationId="{9ECBFF16-1DB0-6C2D-ACD7-BFDB52EFC7D0}"/>
          </ac:spMkLst>
        </pc:spChg>
        <pc:spChg chg="del">
          <ac:chgData name="Bathen  Marianne" userId="40032b85-13f4-4a3d-a3f5-3dc67848b475" providerId="ADAL" clId="{4E76BC83-81EE-450C-A630-E4391F4FF486}" dt="2023-09-08T11:00:31.477" v="6658" actId="700"/>
          <ac:spMkLst>
            <pc:docMk/>
            <pc:sldMk cId="2032347364" sldId="306"/>
            <ac:spMk id="7" creationId="{2CF5CA9B-B2E2-6D7B-0120-6A8DDFB0DBC2}"/>
          </ac:spMkLst>
        </pc:spChg>
        <pc:spChg chg="del">
          <ac:chgData name="Bathen  Marianne" userId="40032b85-13f4-4a3d-a3f5-3dc67848b475" providerId="ADAL" clId="{4E76BC83-81EE-450C-A630-E4391F4FF486}" dt="2023-09-08T11:00:31.477" v="6658" actId="700"/>
          <ac:spMkLst>
            <pc:docMk/>
            <pc:sldMk cId="2032347364" sldId="306"/>
            <ac:spMk id="8" creationId="{A4AB78CA-27CF-097E-D1E2-562727621DB6}"/>
          </ac:spMkLst>
        </pc:spChg>
        <pc:spChg chg="del">
          <ac:chgData name="Bathen  Marianne" userId="40032b85-13f4-4a3d-a3f5-3dc67848b475" providerId="ADAL" clId="{4E76BC83-81EE-450C-A630-E4391F4FF486}" dt="2023-09-08T11:00:31.477" v="6658" actId="700"/>
          <ac:spMkLst>
            <pc:docMk/>
            <pc:sldMk cId="2032347364" sldId="306"/>
            <ac:spMk id="9" creationId="{50FEC0E5-2943-3408-B5D4-C6E12C42B8B9}"/>
          </ac:spMkLst>
        </pc:spChg>
        <pc:spChg chg="del">
          <ac:chgData name="Bathen  Marianne" userId="40032b85-13f4-4a3d-a3f5-3dc67848b475" providerId="ADAL" clId="{4E76BC83-81EE-450C-A630-E4391F4FF486}" dt="2023-09-08T11:00:31.477" v="6658" actId="700"/>
          <ac:spMkLst>
            <pc:docMk/>
            <pc:sldMk cId="2032347364" sldId="306"/>
            <ac:spMk id="10" creationId="{1FCE3D84-158F-31E6-79F5-1EED99C69DB4}"/>
          </ac:spMkLst>
        </pc:spChg>
        <pc:spChg chg="del">
          <ac:chgData name="Bathen  Marianne" userId="40032b85-13f4-4a3d-a3f5-3dc67848b475" providerId="ADAL" clId="{4E76BC83-81EE-450C-A630-E4391F4FF486}" dt="2023-09-08T11:00:31.477" v="6658" actId="700"/>
          <ac:spMkLst>
            <pc:docMk/>
            <pc:sldMk cId="2032347364" sldId="306"/>
            <ac:spMk id="11" creationId="{F21A5D25-A064-7655-395B-26A46727EBC6}"/>
          </ac:spMkLst>
        </pc:spChg>
        <pc:spChg chg="del mod ord">
          <ac:chgData name="Bathen  Marianne" userId="40032b85-13f4-4a3d-a3f5-3dc67848b475" providerId="ADAL" clId="{4E76BC83-81EE-450C-A630-E4391F4FF486}" dt="2023-09-08T11:00:31.477" v="6658" actId="700"/>
          <ac:spMkLst>
            <pc:docMk/>
            <pc:sldMk cId="2032347364" sldId="306"/>
            <ac:spMk id="12" creationId="{607EBF1B-17E3-6A42-ED6F-D88983DCDE77}"/>
          </ac:spMkLst>
        </pc:spChg>
        <pc:spChg chg="add mod ord">
          <ac:chgData name="Bathen  Marianne" userId="40032b85-13f4-4a3d-a3f5-3dc67848b475" providerId="ADAL" clId="{4E76BC83-81EE-450C-A630-E4391F4FF486}" dt="2023-09-08T11:00:39.208" v="6706" actId="20577"/>
          <ac:spMkLst>
            <pc:docMk/>
            <pc:sldMk cId="2032347364" sldId="306"/>
            <ac:spMk id="13" creationId="{13C793F9-5982-5C47-2E1A-2B44BE790778}"/>
          </ac:spMkLst>
        </pc:spChg>
        <pc:spChg chg="add mod ord">
          <ac:chgData name="Bathen  Marianne" userId="40032b85-13f4-4a3d-a3f5-3dc67848b475" providerId="ADAL" clId="{4E76BC83-81EE-450C-A630-E4391F4FF486}" dt="2023-09-11T14:56:48.075" v="28179" actId="14100"/>
          <ac:spMkLst>
            <pc:docMk/>
            <pc:sldMk cId="2032347364" sldId="306"/>
            <ac:spMk id="14" creationId="{0C877821-AB95-5C2F-E056-7D7C85E81AA7}"/>
          </ac:spMkLst>
        </pc:spChg>
        <pc:spChg chg="add mod">
          <ac:chgData name="Bathen  Marianne" userId="40032b85-13f4-4a3d-a3f5-3dc67848b475" providerId="ADAL" clId="{4E76BC83-81EE-450C-A630-E4391F4FF486}" dt="2023-09-08T11:07:10.762" v="7231" actId="164"/>
          <ac:spMkLst>
            <pc:docMk/>
            <pc:sldMk cId="2032347364" sldId="306"/>
            <ac:spMk id="17" creationId="{C558BAAB-51CF-4D92-202F-D5ECF978F47D}"/>
          </ac:spMkLst>
        </pc:spChg>
        <pc:spChg chg="add mod">
          <ac:chgData name="Bathen  Marianne" userId="40032b85-13f4-4a3d-a3f5-3dc67848b475" providerId="ADAL" clId="{4E76BC83-81EE-450C-A630-E4391F4FF486}" dt="2023-09-08T11:07:10.762" v="7231" actId="164"/>
          <ac:spMkLst>
            <pc:docMk/>
            <pc:sldMk cId="2032347364" sldId="306"/>
            <ac:spMk id="18" creationId="{95D197FB-6494-B352-B105-CA9528F20248}"/>
          </ac:spMkLst>
        </pc:spChg>
        <pc:grpChg chg="add mod">
          <ac:chgData name="Bathen  Marianne" userId="40032b85-13f4-4a3d-a3f5-3dc67848b475" providerId="ADAL" clId="{4E76BC83-81EE-450C-A630-E4391F4FF486}" dt="2023-09-11T15:50:19.407" v="29252" actId="14100"/>
          <ac:grpSpMkLst>
            <pc:docMk/>
            <pc:sldMk cId="2032347364" sldId="306"/>
            <ac:grpSpMk id="19" creationId="{CEEC6EA0-9DFD-8C8A-ECB9-21D77D1761FC}"/>
          </ac:grpSpMkLst>
        </pc:grpChg>
        <pc:picChg chg="add del mod">
          <ac:chgData name="Bathen  Marianne" userId="40032b85-13f4-4a3d-a3f5-3dc67848b475" providerId="ADAL" clId="{4E76BC83-81EE-450C-A630-E4391F4FF486}" dt="2023-09-08T11:06:47.880" v="7214" actId="478"/>
          <ac:picMkLst>
            <pc:docMk/>
            <pc:sldMk cId="2032347364" sldId="306"/>
            <ac:picMk id="15" creationId="{27EDB916-3FE5-879D-38F2-E8A8BCE3923D}"/>
          </ac:picMkLst>
        </pc:picChg>
        <pc:picChg chg="add mod ord">
          <ac:chgData name="Bathen  Marianne" userId="40032b85-13f4-4a3d-a3f5-3dc67848b475" providerId="ADAL" clId="{4E76BC83-81EE-450C-A630-E4391F4FF486}" dt="2023-09-08T11:07:10.762" v="7231" actId="164"/>
          <ac:picMkLst>
            <pc:docMk/>
            <pc:sldMk cId="2032347364" sldId="306"/>
            <ac:picMk id="16" creationId="{0038F281-23B2-20BF-3C48-29F6794ED645}"/>
          </ac:picMkLst>
        </pc:picChg>
        <pc:picChg chg="add mod">
          <ac:chgData name="Bathen  Marianne" userId="40032b85-13f4-4a3d-a3f5-3dc67848b475" providerId="ADAL" clId="{4E76BC83-81EE-450C-A630-E4391F4FF486}" dt="2023-09-08T11:10:23.942" v="7495" actId="1076"/>
          <ac:picMkLst>
            <pc:docMk/>
            <pc:sldMk cId="2032347364" sldId="306"/>
            <ac:picMk id="1026" creationId="{44841503-9259-1231-6EE2-7F8ED1AF768C}"/>
          </ac:picMkLst>
        </pc:picChg>
      </pc:sldChg>
      <pc:sldChg chg="addSp delSp modSp new mod ord modNotesTx">
        <pc:chgData name="Bathen  Marianne" userId="40032b85-13f4-4a3d-a3f5-3dc67848b475" providerId="ADAL" clId="{4E76BC83-81EE-450C-A630-E4391F4FF486}" dt="2023-09-11T19:09:29.492" v="33107" actId="20577"/>
        <pc:sldMkLst>
          <pc:docMk/>
          <pc:sldMk cId="282268528" sldId="307"/>
        </pc:sldMkLst>
        <pc:spChg chg="mod">
          <ac:chgData name="Bathen  Marianne" userId="40032b85-13f4-4a3d-a3f5-3dc67848b475" providerId="ADAL" clId="{4E76BC83-81EE-450C-A630-E4391F4FF486}" dt="2023-09-08T14:35:08.037" v="11568" actId="20577"/>
          <ac:spMkLst>
            <pc:docMk/>
            <pc:sldMk cId="282268528" sldId="307"/>
            <ac:spMk id="3" creationId="{28F16C13-172E-E693-0180-D1C082B7E3D2}"/>
          </ac:spMkLst>
        </pc:spChg>
        <pc:spChg chg="add del mod">
          <ac:chgData name="Bathen  Marianne" userId="40032b85-13f4-4a3d-a3f5-3dc67848b475" providerId="ADAL" clId="{4E76BC83-81EE-450C-A630-E4391F4FF486}" dt="2023-09-11T19:09:29.492" v="33107" actId="20577"/>
          <ac:spMkLst>
            <pc:docMk/>
            <pc:sldMk cId="282268528" sldId="307"/>
            <ac:spMk id="4" creationId="{79082453-FEDC-DF53-1C9E-AA59C5C25A8D}"/>
          </ac:spMkLst>
        </pc:spChg>
        <pc:picChg chg="add del mod">
          <ac:chgData name="Bathen  Marianne" userId="40032b85-13f4-4a3d-a3f5-3dc67848b475" providerId="ADAL" clId="{4E76BC83-81EE-450C-A630-E4391F4FF486}" dt="2023-09-09T14:31:38.016" v="24352"/>
          <ac:picMkLst>
            <pc:docMk/>
            <pc:sldMk cId="282268528" sldId="307"/>
            <ac:picMk id="6" creationId="{1651C73F-66E9-43A8-6858-6B0536AB0D4B}"/>
          </ac:picMkLst>
        </pc:picChg>
        <pc:picChg chg="add mod ord">
          <ac:chgData name="Bathen  Marianne" userId="40032b85-13f4-4a3d-a3f5-3dc67848b475" providerId="ADAL" clId="{4E76BC83-81EE-450C-A630-E4391F4FF486}" dt="2023-09-09T14:33:48.539" v="24599" actId="1076"/>
          <ac:picMkLst>
            <pc:docMk/>
            <pc:sldMk cId="282268528" sldId="307"/>
            <ac:picMk id="8" creationId="{4CDE989B-3651-637D-6866-C04797104378}"/>
          </ac:picMkLst>
        </pc:picChg>
      </pc:sldChg>
      <pc:sldChg chg="modSp new del mod">
        <pc:chgData name="Bathen  Marianne" userId="40032b85-13f4-4a3d-a3f5-3dc67848b475" providerId="ADAL" clId="{4E76BC83-81EE-450C-A630-E4391F4FF486}" dt="2023-09-06T13:16:32.637" v="3945" actId="47"/>
        <pc:sldMkLst>
          <pc:docMk/>
          <pc:sldMk cId="1655375274" sldId="308"/>
        </pc:sldMkLst>
        <pc:spChg chg="mod">
          <ac:chgData name="Bathen  Marianne" userId="40032b85-13f4-4a3d-a3f5-3dc67848b475" providerId="ADAL" clId="{4E76BC83-81EE-450C-A630-E4391F4FF486}" dt="2023-09-06T13:16:13.918" v="3943" actId="20577"/>
          <ac:spMkLst>
            <pc:docMk/>
            <pc:sldMk cId="1655375274" sldId="308"/>
            <ac:spMk id="3" creationId="{3B607925-400E-AAE6-6FCA-F69179C3A778}"/>
          </ac:spMkLst>
        </pc:spChg>
      </pc:sldChg>
      <pc:sldChg chg="addSp delSp modSp add mod">
        <pc:chgData name="Bathen  Marianne" userId="40032b85-13f4-4a3d-a3f5-3dc67848b475" providerId="ADAL" clId="{4E76BC83-81EE-450C-A630-E4391F4FF486}" dt="2023-09-11T11:09:16.735" v="27892" actId="478"/>
        <pc:sldMkLst>
          <pc:docMk/>
          <pc:sldMk cId="30045632" sldId="309"/>
        </pc:sldMkLst>
        <pc:spChg chg="mod">
          <ac:chgData name="Bathen  Marianne" userId="40032b85-13f4-4a3d-a3f5-3dc67848b475" providerId="ADAL" clId="{4E76BC83-81EE-450C-A630-E4391F4FF486}" dt="2023-09-06T13:16:38.301" v="3969" actId="20577"/>
          <ac:spMkLst>
            <pc:docMk/>
            <pc:sldMk cId="30045632" sldId="309"/>
            <ac:spMk id="3" creationId="{951AA731-B308-F24C-BD36-1263EA57FB22}"/>
          </ac:spMkLst>
        </pc:spChg>
        <pc:spChg chg="del mod">
          <ac:chgData name="Bathen  Marianne" userId="40032b85-13f4-4a3d-a3f5-3dc67848b475" providerId="ADAL" clId="{4E76BC83-81EE-450C-A630-E4391F4FF486}" dt="2023-09-08T14:22:14.572" v="11225" actId="478"/>
          <ac:spMkLst>
            <pc:docMk/>
            <pc:sldMk cId="30045632" sldId="309"/>
            <ac:spMk id="10" creationId="{E9AC4EEE-70DD-9AFC-57F3-D799CF434C6F}"/>
          </ac:spMkLst>
        </pc:spChg>
        <pc:spChg chg="mod">
          <ac:chgData name="Bathen  Marianne" userId="40032b85-13f4-4a3d-a3f5-3dc67848b475" providerId="ADAL" clId="{4E76BC83-81EE-450C-A630-E4391F4FF486}" dt="2023-09-08T14:24:48.919" v="11251" actId="14100"/>
          <ac:spMkLst>
            <pc:docMk/>
            <pc:sldMk cId="30045632" sldId="309"/>
            <ac:spMk id="11" creationId="{0707E276-9C98-69CE-F875-18A01E2CFB76}"/>
          </ac:spMkLst>
        </pc:spChg>
        <pc:spChg chg="del mod">
          <ac:chgData name="Bathen  Marianne" userId="40032b85-13f4-4a3d-a3f5-3dc67848b475" providerId="ADAL" clId="{4E76BC83-81EE-450C-A630-E4391F4FF486}" dt="2023-09-08T14:22:14.572" v="11225" actId="478"/>
          <ac:spMkLst>
            <pc:docMk/>
            <pc:sldMk cId="30045632" sldId="309"/>
            <ac:spMk id="12" creationId="{8EB5DD80-98F7-0BBA-195B-EF43D898FE30}"/>
          </ac:spMkLst>
        </pc:spChg>
        <pc:spChg chg="mod">
          <ac:chgData name="Bathen  Marianne" userId="40032b85-13f4-4a3d-a3f5-3dc67848b475" providerId="ADAL" clId="{4E76BC83-81EE-450C-A630-E4391F4FF486}" dt="2023-09-08T14:24:44.528" v="11250" actId="403"/>
          <ac:spMkLst>
            <pc:docMk/>
            <pc:sldMk cId="30045632" sldId="309"/>
            <ac:spMk id="13" creationId="{9C4F7A39-F7D9-0E7F-EA64-E6BCA0946BAA}"/>
          </ac:spMkLst>
        </pc:spChg>
        <pc:spChg chg="del mod">
          <ac:chgData name="Bathen  Marianne" userId="40032b85-13f4-4a3d-a3f5-3dc67848b475" providerId="ADAL" clId="{4E76BC83-81EE-450C-A630-E4391F4FF486}" dt="2023-09-08T14:22:14.572" v="11225" actId="478"/>
          <ac:spMkLst>
            <pc:docMk/>
            <pc:sldMk cId="30045632" sldId="309"/>
            <ac:spMk id="14" creationId="{CAB197B7-4EF3-4ADA-3DA2-1A2FE4806528}"/>
          </ac:spMkLst>
        </pc:spChg>
        <pc:spChg chg="mod">
          <ac:chgData name="Bathen  Marianne" userId="40032b85-13f4-4a3d-a3f5-3dc67848b475" providerId="ADAL" clId="{4E76BC83-81EE-450C-A630-E4391F4FF486}" dt="2023-09-08T14:24:44.528" v="11250" actId="403"/>
          <ac:spMkLst>
            <pc:docMk/>
            <pc:sldMk cId="30045632" sldId="309"/>
            <ac:spMk id="15" creationId="{F8792C70-35EE-F374-E5AC-FECAF0AC437E}"/>
          </ac:spMkLst>
        </pc:spChg>
        <pc:spChg chg="del mod">
          <ac:chgData name="Bathen  Marianne" userId="40032b85-13f4-4a3d-a3f5-3dc67848b475" providerId="ADAL" clId="{4E76BC83-81EE-450C-A630-E4391F4FF486}" dt="2023-09-08T14:22:14.572" v="11225" actId="478"/>
          <ac:spMkLst>
            <pc:docMk/>
            <pc:sldMk cId="30045632" sldId="309"/>
            <ac:spMk id="16" creationId="{BBEA6B65-FE3A-9553-B0E7-BA1407809786}"/>
          </ac:spMkLst>
        </pc:spChg>
        <pc:spChg chg="mod">
          <ac:chgData name="Bathen  Marianne" userId="40032b85-13f4-4a3d-a3f5-3dc67848b475" providerId="ADAL" clId="{4E76BC83-81EE-450C-A630-E4391F4FF486}" dt="2023-09-08T14:24:44.528" v="11250" actId="403"/>
          <ac:spMkLst>
            <pc:docMk/>
            <pc:sldMk cId="30045632" sldId="309"/>
            <ac:spMk id="17" creationId="{F3D75DBD-FEB4-250A-F27B-B9EEC964D85F}"/>
          </ac:spMkLst>
        </pc:spChg>
        <pc:spChg chg="add del mod">
          <ac:chgData name="Bathen  Marianne" userId="40032b85-13f4-4a3d-a3f5-3dc67848b475" providerId="ADAL" clId="{4E76BC83-81EE-450C-A630-E4391F4FF486}" dt="2023-09-11T11:09:16.735" v="27892" actId="478"/>
          <ac:spMkLst>
            <pc:docMk/>
            <pc:sldMk cId="30045632" sldId="309"/>
            <ac:spMk id="20" creationId="{354C811E-C9CC-AC07-A9D8-CDF7A4305C9E}"/>
          </ac:spMkLst>
        </pc:spChg>
        <pc:spChg chg="mod">
          <ac:chgData name="Bathen  Marianne" userId="40032b85-13f4-4a3d-a3f5-3dc67848b475" providerId="ADAL" clId="{4E76BC83-81EE-450C-A630-E4391F4FF486}" dt="2023-09-06T13:17:40.132" v="4004"/>
          <ac:spMkLst>
            <pc:docMk/>
            <pc:sldMk cId="30045632" sldId="309"/>
            <ac:spMk id="22" creationId="{DE0D499A-0216-6344-1215-470905080006}"/>
          </ac:spMkLst>
        </pc:spChg>
        <pc:spChg chg="add del mod">
          <ac:chgData name="Bathen  Marianne" userId="40032b85-13f4-4a3d-a3f5-3dc67848b475" providerId="ADAL" clId="{4E76BC83-81EE-450C-A630-E4391F4FF486}" dt="2023-09-11T11:09:16.735" v="27892" actId="478"/>
          <ac:spMkLst>
            <pc:docMk/>
            <pc:sldMk cId="30045632" sldId="309"/>
            <ac:spMk id="23" creationId="{BBCBFB5E-1D88-D48F-4E53-153C48542013}"/>
          </ac:spMkLst>
        </pc:spChg>
        <pc:spChg chg="add del mod">
          <ac:chgData name="Bathen  Marianne" userId="40032b85-13f4-4a3d-a3f5-3dc67848b475" providerId="ADAL" clId="{4E76BC83-81EE-450C-A630-E4391F4FF486}" dt="2023-09-11T11:09:16.735" v="27892" actId="478"/>
          <ac:spMkLst>
            <pc:docMk/>
            <pc:sldMk cId="30045632" sldId="309"/>
            <ac:spMk id="24" creationId="{D314263F-3FD1-0FE6-4543-068E674E54CA}"/>
          </ac:spMkLst>
        </pc:spChg>
        <pc:spChg chg="mod">
          <ac:chgData name="Bathen  Marianne" userId="40032b85-13f4-4a3d-a3f5-3dc67848b475" providerId="ADAL" clId="{4E76BC83-81EE-450C-A630-E4391F4FF486}" dt="2023-09-06T13:17:40.132" v="4004"/>
          <ac:spMkLst>
            <pc:docMk/>
            <pc:sldMk cId="30045632" sldId="309"/>
            <ac:spMk id="25" creationId="{D442B369-C781-5B62-9E6B-CA9C2246C18A}"/>
          </ac:spMkLst>
        </pc:spChg>
        <pc:spChg chg="mod">
          <ac:chgData name="Bathen  Marianne" userId="40032b85-13f4-4a3d-a3f5-3dc67848b475" providerId="ADAL" clId="{4E76BC83-81EE-450C-A630-E4391F4FF486}" dt="2023-09-06T13:17:40.132" v="4004"/>
          <ac:spMkLst>
            <pc:docMk/>
            <pc:sldMk cId="30045632" sldId="309"/>
            <ac:spMk id="28" creationId="{DD49A6FA-C07D-D476-395D-641C3834870F}"/>
          </ac:spMkLst>
        </pc:spChg>
        <pc:spChg chg="mod">
          <ac:chgData name="Bathen  Marianne" userId="40032b85-13f4-4a3d-a3f5-3dc67848b475" providerId="ADAL" clId="{4E76BC83-81EE-450C-A630-E4391F4FF486}" dt="2023-09-06T13:17:40.132" v="4004"/>
          <ac:spMkLst>
            <pc:docMk/>
            <pc:sldMk cId="30045632" sldId="309"/>
            <ac:spMk id="31" creationId="{58C1238C-7251-6145-FF26-7084E571D38B}"/>
          </ac:spMkLst>
        </pc:spChg>
        <pc:spChg chg="mod">
          <ac:chgData name="Bathen  Marianne" userId="40032b85-13f4-4a3d-a3f5-3dc67848b475" providerId="ADAL" clId="{4E76BC83-81EE-450C-A630-E4391F4FF486}" dt="2023-09-06T13:17:40.132" v="4004"/>
          <ac:spMkLst>
            <pc:docMk/>
            <pc:sldMk cId="30045632" sldId="309"/>
            <ac:spMk id="33" creationId="{92F3DE56-7A18-6E58-3EE9-2351C5F389F0}"/>
          </ac:spMkLst>
        </pc:spChg>
        <pc:spChg chg="mod">
          <ac:chgData name="Bathen  Marianne" userId="40032b85-13f4-4a3d-a3f5-3dc67848b475" providerId="ADAL" clId="{4E76BC83-81EE-450C-A630-E4391F4FF486}" dt="2023-09-06T13:21:09.130" v="4075" actId="14100"/>
          <ac:spMkLst>
            <pc:docMk/>
            <pc:sldMk cId="30045632" sldId="309"/>
            <ac:spMk id="34" creationId="{91CD0633-E66D-8A57-F6BF-05A50FBC8142}"/>
          </ac:spMkLst>
        </pc:spChg>
        <pc:spChg chg="mod">
          <ac:chgData name="Bathen  Marianne" userId="40032b85-13f4-4a3d-a3f5-3dc67848b475" providerId="ADAL" clId="{4E76BC83-81EE-450C-A630-E4391F4FF486}" dt="2023-09-06T13:17:40.132" v="4004"/>
          <ac:spMkLst>
            <pc:docMk/>
            <pc:sldMk cId="30045632" sldId="309"/>
            <ac:spMk id="35" creationId="{C0296B7B-A491-A595-4A21-8D6239ABFB47}"/>
          </ac:spMkLst>
        </pc:spChg>
        <pc:spChg chg="mod">
          <ac:chgData name="Bathen  Marianne" userId="40032b85-13f4-4a3d-a3f5-3dc67848b475" providerId="ADAL" clId="{4E76BC83-81EE-450C-A630-E4391F4FF486}" dt="2023-09-06T13:17:40.132" v="4004"/>
          <ac:spMkLst>
            <pc:docMk/>
            <pc:sldMk cId="30045632" sldId="309"/>
            <ac:spMk id="36" creationId="{9F3E3BA7-5F8F-D76A-6CC3-DAD78AD35C9E}"/>
          </ac:spMkLst>
        </pc:spChg>
        <pc:spChg chg="mod">
          <ac:chgData name="Bathen  Marianne" userId="40032b85-13f4-4a3d-a3f5-3dc67848b475" providerId="ADAL" clId="{4E76BC83-81EE-450C-A630-E4391F4FF486}" dt="2023-09-06T13:17:40.831" v="4005"/>
          <ac:spMkLst>
            <pc:docMk/>
            <pc:sldMk cId="30045632" sldId="309"/>
            <ac:spMk id="49" creationId="{83FC4A67-F62F-CA1E-F21C-C6E758156EC1}"/>
          </ac:spMkLst>
        </pc:spChg>
        <pc:spChg chg="mod">
          <ac:chgData name="Bathen  Marianne" userId="40032b85-13f4-4a3d-a3f5-3dc67848b475" providerId="ADAL" clId="{4E76BC83-81EE-450C-A630-E4391F4FF486}" dt="2023-09-06T13:17:40.831" v="4005"/>
          <ac:spMkLst>
            <pc:docMk/>
            <pc:sldMk cId="30045632" sldId="309"/>
            <ac:spMk id="50" creationId="{2437A229-02B7-090F-6DA2-8EE17144F19B}"/>
          </ac:spMkLst>
        </pc:spChg>
        <pc:spChg chg="mod">
          <ac:chgData name="Bathen  Marianne" userId="40032b85-13f4-4a3d-a3f5-3dc67848b475" providerId="ADAL" clId="{4E76BC83-81EE-450C-A630-E4391F4FF486}" dt="2023-09-06T13:17:40.831" v="4005"/>
          <ac:spMkLst>
            <pc:docMk/>
            <pc:sldMk cId="30045632" sldId="309"/>
            <ac:spMk id="53" creationId="{EDBFB440-0F82-3E27-D0E1-6691C6563DCB}"/>
          </ac:spMkLst>
        </pc:spChg>
        <pc:spChg chg="mod">
          <ac:chgData name="Bathen  Marianne" userId="40032b85-13f4-4a3d-a3f5-3dc67848b475" providerId="ADAL" clId="{4E76BC83-81EE-450C-A630-E4391F4FF486}" dt="2023-09-06T13:17:40.831" v="4005"/>
          <ac:spMkLst>
            <pc:docMk/>
            <pc:sldMk cId="30045632" sldId="309"/>
            <ac:spMk id="54" creationId="{D5864B6A-6DC4-0120-9F09-051749378B67}"/>
          </ac:spMkLst>
        </pc:spChg>
        <pc:spChg chg="mod">
          <ac:chgData name="Bathen  Marianne" userId="40032b85-13f4-4a3d-a3f5-3dc67848b475" providerId="ADAL" clId="{4E76BC83-81EE-450C-A630-E4391F4FF486}" dt="2023-09-06T13:17:40.831" v="4005"/>
          <ac:spMkLst>
            <pc:docMk/>
            <pc:sldMk cId="30045632" sldId="309"/>
            <ac:spMk id="55" creationId="{836DB13D-F921-5E4B-9E0D-B9B8C21BB1F9}"/>
          </ac:spMkLst>
        </pc:spChg>
        <pc:spChg chg="mod">
          <ac:chgData name="Bathen  Marianne" userId="40032b85-13f4-4a3d-a3f5-3dc67848b475" providerId="ADAL" clId="{4E76BC83-81EE-450C-A630-E4391F4FF486}" dt="2023-09-06T13:20:05.308" v="4038" actId="14100"/>
          <ac:spMkLst>
            <pc:docMk/>
            <pc:sldMk cId="30045632" sldId="309"/>
            <ac:spMk id="56" creationId="{5B6FE135-E1B0-1C79-9CD3-8EEE46FF8868}"/>
          </ac:spMkLst>
        </pc:spChg>
        <pc:spChg chg="mod">
          <ac:chgData name="Bathen  Marianne" userId="40032b85-13f4-4a3d-a3f5-3dc67848b475" providerId="ADAL" clId="{4E76BC83-81EE-450C-A630-E4391F4FF486}" dt="2023-09-06T13:17:40.831" v="4005"/>
          <ac:spMkLst>
            <pc:docMk/>
            <pc:sldMk cId="30045632" sldId="309"/>
            <ac:spMk id="57" creationId="{200CADB7-F197-C48E-4250-9592CB085404}"/>
          </ac:spMkLst>
        </pc:spChg>
        <pc:spChg chg="mod">
          <ac:chgData name="Bathen  Marianne" userId="40032b85-13f4-4a3d-a3f5-3dc67848b475" providerId="ADAL" clId="{4E76BC83-81EE-450C-A630-E4391F4FF486}" dt="2023-09-06T13:17:40.831" v="4005"/>
          <ac:spMkLst>
            <pc:docMk/>
            <pc:sldMk cId="30045632" sldId="309"/>
            <ac:spMk id="58" creationId="{4FAC3A68-899D-AFD6-E6A8-A5A3B29A5349}"/>
          </ac:spMkLst>
        </pc:spChg>
        <pc:spChg chg="mod">
          <ac:chgData name="Bathen  Marianne" userId="40032b85-13f4-4a3d-a3f5-3dc67848b475" providerId="ADAL" clId="{4E76BC83-81EE-450C-A630-E4391F4FF486}" dt="2023-09-06T13:17:41.126" v="4006"/>
          <ac:spMkLst>
            <pc:docMk/>
            <pc:sldMk cId="30045632" sldId="309"/>
            <ac:spMk id="67" creationId="{506023D5-438C-9B1D-258F-77BAA6C73994}"/>
          </ac:spMkLst>
        </pc:spChg>
        <pc:spChg chg="mod">
          <ac:chgData name="Bathen  Marianne" userId="40032b85-13f4-4a3d-a3f5-3dc67848b475" providerId="ADAL" clId="{4E76BC83-81EE-450C-A630-E4391F4FF486}" dt="2023-09-06T13:17:41.126" v="4006"/>
          <ac:spMkLst>
            <pc:docMk/>
            <pc:sldMk cId="30045632" sldId="309"/>
            <ac:spMk id="68" creationId="{930F93A5-B452-B86A-A294-5BBFAFED02EF}"/>
          </ac:spMkLst>
        </pc:spChg>
        <pc:spChg chg="mod">
          <ac:chgData name="Bathen  Marianne" userId="40032b85-13f4-4a3d-a3f5-3dc67848b475" providerId="ADAL" clId="{4E76BC83-81EE-450C-A630-E4391F4FF486}" dt="2023-09-06T13:17:41.126" v="4006"/>
          <ac:spMkLst>
            <pc:docMk/>
            <pc:sldMk cId="30045632" sldId="309"/>
            <ac:spMk id="69" creationId="{447181C2-F117-4693-2E11-688BC9D40043}"/>
          </ac:spMkLst>
        </pc:spChg>
        <pc:spChg chg="mod">
          <ac:chgData name="Bathen  Marianne" userId="40032b85-13f4-4a3d-a3f5-3dc67848b475" providerId="ADAL" clId="{4E76BC83-81EE-450C-A630-E4391F4FF486}" dt="2023-09-06T13:17:41.126" v="4006"/>
          <ac:spMkLst>
            <pc:docMk/>
            <pc:sldMk cId="30045632" sldId="309"/>
            <ac:spMk id="70" creationId="{9598FBF9-E7F4-587F-C9F8-39B30ED315E1}"/>
          </ac:spMkLst>
        </pc:spChg>
        <pc:spChg chg="mod">
          <ac:chgData name="Bathen  Marianne" userId="40032b85-13f4-4a3d-a3f5-3dc67848b475" providerId="ADAL" clId="{4E76BC83-81EE-450C-A630-E4391F4FF486}" dt="2023-09-06T13:19:53.357" v="4036" actId="2085"/>
          <ac:spMkLst>
            <pc:docMk/>
            <pc:sldMk cId="30045632" sldId="309"/>
            <ac:spMk id="71" creationId="{29BAC445-454A-ED80-70C7-F7DFCE85A027}"/>
          </ac:spMkLst>
        </pc:spChg>
        <pc:spChg chg="mod">
          <ac:chgData name="Bathen  Marianne" userId="40032b85-13f4-4a3d-a3f5-3dc67848b475" providerId="ADAL" clId="{4E76BC83-81EE-450C-A630-E4391F4FF486}" dt="2023-09-06T13:19:46.659" v="4035" actId="692"/>
          <ac:spMkLst>
            <pc:docMk/>
            <pc:sldMk cId="30045632" sldId="309"/>
            <ac:spMk id="72" creationId="{3D3D41BA-4A74-A4FF-223B-6173332B14A4}"/>
          </ac:spMkLst>
        </pc:spChg>
        <pc:spChg chg="mod">
          <ac:chgData name="Bathen  Marianne" userId="40032b85-13f4-4a3d-a3f5-3dc67848b475" providerId="ADAL" clId="{4E76BC83-81EE-450C-A630-E4391F4FF486}" dt="2023-09-06T13:17:41.126" v="4006"/>
          <ac:spMkLst>
            <pc:docMk/>
            <pc:sldMk cId="30045632" sldId="309"/>
            <ac:spMk id="73" creationId="{F94AEF9D-34E1-5277-7085-92F5A867304A}"/>
          </ac:spMkLst>
        </pc:spChg>
        <pc:spChg chg="mod">
          <ac:chgData name="Bathen  Marianne" userId="40032b85-13f4-4a3d-a3f5-3dc67848b475" providerId="ADAL" clId="{4E76BC83-81EE-450C-A630-E4391F4FF486}" dt="2023-09-06T13:17:41.126" v="4006"/>
          <ac:spMkLst>
            <pc:docMk/>
            <pc:sldMk cId="30045632" sldId="309"/>
            <ac:spMk id="74" creationId="{5CF13DEC-C304-C103-1CAE-72D43A925FD6}"/>
          </ac:spMkLst>
        </pc:spChg>
        <pc:spChg chg="add mod">
          <ac:chgData name="Bathen  Marianne" userId="40032b85-13f4-4a3d-a3f5-3dc67848b475" providerId="ADAL" clId="{4E76BC83-81EE-450C-A630-E4391F4FF486}" dt="2023-09-08T14:24:20.088" v="11234" actId="164"/>
          <ac:spMkLst>
            <pc:docMk/>
            <pc:sldMk cId="30045632" sldId="309"/>
            <ac:spMk id="75" creationId="{9195436F-7044-0349-4CDA-92D6912ED715}"/>
          </ac:spMkLst>
        </pc:spChg>
        <pc:spChg chg="mod">
          <ac:chgData name="Bathen  Marianne" userId="40032b85-13f4-4a3d-a3f5-3dc67848b475" providerId="ADAL" clId="{4E76BC83-81EE-450C-A630-E4391F4FF486}" dt="2023-09-06T13:21:23.453" v="4077" actId="2085"/>
          <ac:spMkLst>
            <pc:docMk/>
            <pc:sldMk cId="30045632" sldId="309"/>
            <ac:spMk id="140" creationId="{4F67C05D-16BE-5733-3C97-199D667EE864}"/>
          </ac:spMkLst>
        </pc:spChg>
        <pc:spChg chg="mod">
          <ac:chgData name="Bathen  Marianne" userId="40032b85-13f4-4a3d-a3f5-3dc67848b475" providerId="ADAL" clId="{4E76BC83-81EE-450C-A630-E4391F4FF486}" dt="2023-09-06T13:21:42.934" v="4083" actId="692"/>
          <ac:spMkLst>
            <pc:docMk/>
            <pc:sldMk cId="30045632" sldId="309"/>
            <ac:spMk id="141" creationId="{486CA1DD-ED0E-4031-0868-00D24FEE9B8F}"/>
          </ac:spMkLst>
        </pc:spChg>
        <pc:spChg chg="del">
          <ac:chgData name="Bathen  Marianne" userId="40032b85-13f4-4a3d-a3f5-3dc67848b475" providerId="ADAL" clId="{4E76BC83-81EE-450C-A630-E4391F4FF486}" dt="2023-09-06T13:17:39.059" v="4003" actId="478"/>
          <ac:spMkLst>
            <pc:docMk/>
            <pc:sldMk cId="30045632" sldId="309"/>
            <ac:spMk id="160" creationId="{79CBE8C0-5BE2-662F-A443-6B8F61B71B58}"/>
          </ac:spMkLst>
        </pc:spChg>
        <pc:grpChg chg="add mod">
          <ac:chgData name="Bathen  Marianne" userId="40032b85-13f4-4a3d-a3f5-3dc67848b475" providerId="ADAL" clId="{4E76BC83-81EE-450C-A630-E4391F4FF486}" dt="2023-09-11T11:07:53.035" v="27740" actId="1035"/>
          <ac:grpSpMkLst>
            <pc:docMk/>
            <pc:sldMk cId="30045632" sldId="309"/>
            <ac:grpSpMk id="4" creationId="{FB2A60C4-DA4C-FFA1-7902-519AAF193C5B}"/>
          </ac:grpSpMkLst>
        </pc:grpChg>
        <pc:grpChg chg="add mod">
          <ac:chgData name="Bathen  Marianne" userId="40032b85-13f4-4a3d-a3f5-3dc67848b475" providerId="ADAL" clId="{4E76BC83-81EE-450C-A630-E4391F4FF486}" dt="2023-09-11T11:07:53.035" v="27740" actId="1035"/>
          <ac:grpSpMkLst>
            <pc:docMk/>
            <pc:sldMk cId="30045632" sldId="309"/>
            <ac:grpSpMk id="19" creationId="{ABA0AD2C-ACF2-375F-9F81-0F647AB2903E}"/>
          </ac:grpSpMkLst>
        </pc:grpChg>
        <pc:grpChg chg="add mod">
          <ac:chgData name="Bathen  Marianne" userId="40032b85-13f4-4a3d-a3f5-3dc67848b475" providerId="ADAL" clId="{4E76BC83-81EE-450C-A630-E4391F4FF486}" dt="2023-09-11T11:07:53.035" v="27740" actId="1035"/>
          <ac:grpSpMkLst>
            <pc:docMk/>
            <pc:sldMk cId="30045632" sldId="309"/>
            <ac:grpSpMk id="37" creationId="{822906DF-047D-7566-034E-327EE57982F6}"/>
          </ac:grpSpMkLst>
        </pc:grpChg>
        <pc:grpChg chg="add mod">
          <ac:chgData name="Bathen  Marianne" userId="40032b85-13f4-4a3d-a3f5-3dc67848b475" providerId="ADAL" clId="{4E76BC83-81EE-450C-A630-E4391F4FF486}" dt="2023-09-08T14:24:20.088" v="11234" actId="164"/>
          <ac:grpSpMkLst>
            <pc:docMk/>
            <pc:sldMk cId="30045632" sldId="309"/>
            <ac:grpSpMk id="59" creationId="{6420F854-2742-9656-6284-4A1619F1F3CC}"/>
          </ac:grpSpMkLst>
        </pc:grpChg>
        <pc:grpChg chg="del">
          <ac:chgData name="Bathen  Marianne" userId="40032b85-13f4-4a3d-a3f5-3dc67848b475" providerId="ADAL" clId="{4E76BC83-81EE-450C-A630-E4391F4FF486}" dt="2023-09-06T13:17:35.987" v="4000" actId="478"/>
          <ac:grpSpMkLst>
            <pc:docMk/>
            <pc:sldMk cId="30045632" sldId="309"/>
            <ac:grpSpMk id="111" creationId="{A46EEE1E-0461-3508-9C41-3BF959D50C18}"/>
          </ac:grpSpMkLst>
        </pc:grpChg>
        <pc:grpChg chg="del">
          <ac:chgData name="Bathen  Marianne" userId="40032b85-13f4-4a3d-a3f5-3dc67848b475" providerId="ADAL" clId="{4E76BC83-81EE-450C-A630-E4391F4FF486}" dt="2023-09-06T13:17:38.140" v="4002" actId="478"/>
          <ac:grpSpMkLst>
            <pc:docMk/>
            <pc:sldMk cId="30045632" sldId="309"/>
            <ac:grpSpMk id="112" creationId="{25A81FD3-027E-A265-E822-C3B139AB7B7E}"/>
          </ac:grpSpMkLst>
        </pc:grpChg>
        <pc:grpChg chg="mod">
          <ac:chgData name="Bathen  Marianne" userId="40032b85-13f4-4a3d-a3f5-3dc67848b475" providerId="ADAL" clId="{4E76BC83-81EE-450C-A630-E4391F4FF486}" dt="2023-09-11T11:07:53.035" v="27740" actId="1035"/>
          <ac:grpSpMkLst>
            <pc:docMk/>
            <pc:sldMk cId="30045632" sldId="309"/>
            <ac:grpSpMk id="128" creationId="{F3259DB1-6265-D26D-EC1F-DA7EAB860A69}"/>
          </ac:grpSpMkLst>
        </pc:grpChg>
        <pc:grpChg chg="del">
          <ac:chgData name="Bathen  Marianne" userId="40032b85-13f4-4a3d-a3f5-3dc67848b475" providerId="ADAL" clId="{4E76BC83-81EE-450C-A630-E4391F4FF486}" dt="2023-09-06T13:17:37.148" v="4001" actId="478"/>
          <ac:grpSpMkLst>
            <pc:docMk/>
            <pc:sldMk cId="30045632" sldId="309"/>
            <ac:grpSpMk id="144" creationId="{8C464CB5-3FA0-0E95-0357-0FF2171EDE17}"/>
          </ac:grpSpMkLst>
        </pc:grpChg>
        <pc:cxnChg chg="mod">
          <ac:chgData name="Bathen  Marianne" userId="40032b85-13f4-4a3d-a3f5-3dc67848b475" providerId="ADAL" clId="{4E76BC83-81EE-450C-A630-E4391F4FF486}" dt="2023-09-06T13:17:40.132" v="4004"/>
          <ac:cxnSpMkLst>
            <pc:docMk/>
            <pc:sldMk cId="30045632" sldId="309"/>
            <ac:cxnSpMk id="5" creationId="{398A807D-B2B6-D906-2A83-1F45DD16E2A4}"/>
          </ac:cxnSpMkLst>
        </pc:cxnChg>
        <pc:cxnChg chg="mod">
          <ac:chgData name="Bathen  Marianne" userId="40032b85-13f4-4a3d-a3f5-3dc67848b475" providerId="ADAL" clId="{4E76BC83-81EE-450C-A630-E4391F4FF486}" dt="2023-09-06T13:17:40.132" v="4004"/>
          <ac:cxnSpMkLst>
            <pc:docMk/>
            <pc:sldMk cId="30045632" sldId="309"/>
            <ac:cxnSpMk id="6" creationId="{21AB2F06-2FFD-EE18-300A-4E7A57B58448}"/>
          </ac:cxnSpMkLst>
        </pc:cxnChg>
        <pc:cxnChg chg="mod">
          <ac:chgData name="Bathen  Marianne" userId="40032b85-13f4-4a3d-a3f5-3dc67848b475" providerId="ADAL" clId="{4E76BC83-81EE-450C-A630-E4391F4FF486}" dt="2023-09-06T13:17:40.132" v="4004"/>
          <ac:cxnSpMkLst>
            <pc:docMk/>
            <pc:sldMk cId="30045632" sldId="309"/>
            <ac:cxnSpMk id="7" creationId="{D6DC2FF3-9C70-ADAD-6147-617467CB2B79}"/>
          </ac:cxnSpMkLst>
        </pc:cxnChg>
        <pc:cxnChg chg="mod">
          <ac:chgData name="Bathen  Marianne" userId="40032b85-13f4-4a3d-a3f5-3dc67848b475" providerId="ADAL" clId="{4E76BC83-81EE-450C-A630-E4391F4FF486}" dt="2023-09-06T13:17:40.132" v="4004"/>
          <ac:cxnSpMkLst>
            <pc:docMk/>
            <pc:sldMk cId="30045632" sldId="309"/>
            <ac:cxnSpMk id="8" creationId="{EC3098FD-C497-48BE-E616-9E3766B822FC}"/>
          </ac:cxnSpMkLst>
        </pc:cxnChg>
        <pc:cxnChg chg="mod">
          <ac:chgData name="Bathen  Marianne" userId="40032b85-13f4-4a3d-a3f5-3dc67848b475" providerId="ADAL" clId="{4E76BC83-81EE-450C-A630-E4391F4FF486}" dt="2023-09-06T13:17:40.132" v="4004"/>
          <ac:cxnSpMkLst>
            <pc:docMk/>
            <pc:sldMk cId="30045632" sldId="309"/>
            <ac:cxnSpMk id="9" creationId="{285AC427-8121-4003-631A-C42D0B3FCAB0}"/>
          </ac:cxnSpMkLst>
        </pc:cxnChg>
        <pc:cxnChg chg="mod">
          <ac:chgData name="Bathen  Marianne" userId="40032b85-13f4-4a3d-a3f5-3dc67848b475" providerId="ADAL" clId="{4E76BC83-81EE-450C-A630-E4391F4FF486}" dt="2023-09-06T13:17:40.132" v="4004"/>
          <ac:cxnSpMkLst>
            <pc:docMk/>
            <pc:sldMk cId="30045632" sldId="309"/>
            <ac:cxnSpMk id="18" creationId="{2DF4B6A3-CD7B-8A47-71C1-AF847AC28C68}"/>
          </ac:cxnSpMkLst>
        </pc:cxnChg>
        <pc:cxnChg chg="mod">
          <ac:chgData name="Bathen  Marianne" userId="40032b85-13f4-4a3d-a3f5-3dc67848b475" providerId="ADAL" clId="{4E76BC83-81EE-450C-A630-E4391F4FF486}" dt="2023-09-06T13:17:40.132" v="4004"/>
          <ac:cxnSpMkLst>
            <pc:docMk/>
            <pc:sldMk cId="30045632" sldId="309"/>
            <ac:cxnSpMk id="21" creationId="{2C8DCA5C-484E-C65A-F035-BB96903A9A23}"/>
          </ac:cxnSpMkLst>
        </pc:cxnChg>
        <pc:cxnChg chg="mod">
          <ac:chgData name="Bathen  Marianne" userId="40032b85-13f4-4a3d-a3f5-3dc67848b475" providerId="ADAL" clId="{4E76BC83-81EE-450C-A630-E4391F4FF486}" dt="2023-09-06T13:17:40.831" v="4005"/>
          <ac:cxnSpMkLst>
            <pc:docMk/>
            <pc:sldMk cId="30045632" sldId="309"/>
            <ac:cxnSpMk id="38" creationId="{E0A093BA-0878-4307-9FAD-F868B56EEC95}"/>
          </ac:cxnSpMkLst>
        </pc:cxnChg>
        <pc:cxnChg chg="mod">
          <ac:chgData name="Bathen  Marianne" userId="40032b85-13f4-4a3d-a3f5-3dc67848b475" providerId="ADAL" clId="{4E76BC83-81EE-450C-A630-E4391F4FF486}" dt="2023-09-06T13:17:40.831" v="4005"/>
          <ac:cxnSpMkLst>
            <pc:docMk/>
            <pc:sldMk cId="30045632" sldId="309"/>
            <ac:cxnSpMk id="39" creationId="{86D13303-5C67-E99E-9651-8E8B44CE1B31}"/>
          </ac:cxnSpMkLst>
        </pc:cxnChg>
        <pc:cxnChg chg="mod">
          <ac:chgData name="Bathen  Marianne" userId="40032b85-13f4-4a3d-a3f5-3dc67848b475" providerId="ADAL" clId="{4E76BC83-81EE-450C-A630-E4391F4FF486}" dt="2023-09-06T13:17:40.831" v="4005"/>
          <ac:cxnSpMkLst>
            <pc:docMk/>
            <pc:sldMk cId="30045632" sldId="309"/>
            <ac:cxnSpMk id="40" creationId="{4D26A3BB-0CF0-EE5F-0DB4-DE7BDE5DADAF}"/>
          </ac:cxnSpMkLst>
        </pc:cxnChg>
        <pc:cxnChg chg="mod">
          <ac:chgData name="Bathen  Marianne" userId="40032b85-13f4-4a3d-a3f5-3dc67848b475" providerId="ADAL" clId="{4E76BC83-81EE-450C-A630-E4391F4FF486}" dt="2023-09-06T13:17:40.831" v="4005"/>
          <ac:cxnSpMkLst>
            <pc:docMk/>
            <pc:sldMk cId="30045632" sldId="309"/>
            <ac:cxnSpMk id="41" creationId="{2FBA33AB-DC3B-B868-EF12-E96C64A908ED}"/>
          </ac:cxnSpMkLst>
        </pc:cxnChg>
        <pc:cxnChg chg="mod">
          <ac:chgData name="Bathen  Marianne" userId="40032b85-13f4-4a3d-a3f5-3dc67848b475" providerId="ADAL" clId="{4E76BC83-81EE-450C-A630-E4391F4FF486}" dt="2023-09-06T13:17:40.831" v="4005"/>
          <ac:cxnSpMkLst>
            <pc:docMk/>
            <pc:sldMk cId="30045632" sldId="309"/>
            <ac:cxnSpMk id="46" creationId="{E4843DF5-DE3F-7906-65B2-FCAEC1978F50}"/>
          </ac:cxnSpMkLst>
        </pc:cxnChg>
        <pc:cxnChg chg="mod">
          <ac:chgData name="Bathen  Marianne" userId="40032b85-13f4-4a3d-a3f5-3dc67848b475" providerId="ADAL" clId="{4E76BC83-81EE-450C-A630-E4391F4FF486}" dt="2023-09-06T13:17:40.831" v="4005"/>
          <ac:cxnSpMkLst>
            <pc:docMk/>
            <pc:sldMk cId="30045632" sldId="309"/>
            <ac:cxnSpMk id="47" creationId="{BB2303A8-F696-5EC5-3CAD-4817110698F0}"/>
          </ac:cxnSpMkLst>
        </pc:cxnChg>
        <pc:cxnChg chg="mod">
          <ac:chgData name="Bathen  Marianne" userId="40032b85-13f4-4a3d-a3f5-3dc67848b475" providerId="ADAL" clId="{4E76BC83-81EE-450C-A630-E4391F4FF486}" dt="2023-09-06T13:17:40.831" v="4005"/>
          <ac:cxnSpMkLst>
            <pc:docMk/>
            <pc:sldMk cId="30045632" sldId="309"/>
            <ac:cxnSpMk id="48" creationId="{8BAADA5B-35E7-E16E-1CDB-BDC3C7882338}"/>
          </ac:cxnSpMkLst>
        </pc:cxnChg>
        <pc:cxnChg chg="mod">
          <ac:chgData name="Bathen  Marianne" userId="40032b85-13f4-4a3d-a3f5-3dc67848b475" providerId="ADAL" clId="{4E76BC83-81EE-450C-A630-E4391F4FF486}" dt="2023-09-06T13:17:35.987" v="4000" actId="478"/>
          <ac:cxnSpMkLst>
            <pc:docMk/>
            <pc:sldMk cId="30045632" sldId="309"/>
            <ac:cxnSpMk id="52" creationId="{E4B76E83-3EBB-4194-2D23-F11893715E95}"/>
          </ac:cxnSpMkLst>
        </pc:cxnChg>
        <pc:cxnChg chg="mod">
          <ac:chgData name="Bathen  Marianne" userId="40032b85-13f4-4a3d-a3f5-3dc67848b475" providerId="ADAL" clId="{4E76BC83-81EE-450C-A630-E4391F4FF486}" dt="2023-09-06T13:17:41.126" v="4006"/>
          <ac:cxnSpMkLst>
            <pc:docMk/>
            <pc:sldMk cId="30045632" sldId="309"/>
            <ac:cxnSpMk id="60" creationId="{8283686A-063A-70B3-9C3D-E887D0D21A3E}"/>
          </ac:cxnSpMkLst>
        </pc:cxnChg>
        <pc:cxnChg chg="mod">
          <ac:chgData name="Bathen  Marianne" userId="40032b85-13f4-4a3d-a3f5-3dc67848b475" providerId="ADAL" clId="{4E76BC83-81EE-450C-A630-E4391F4FF486}" dt="2023-09-06T13:17:41.126" v="4006"/>
          <ac:cxnSpMkLst>
            <pc:docMk/>
            <pc:sldMk cId="30045632" sldId="309"/>
            <ac:cxnSpMk id="61" creationId="{4A87E41A-1F6C-7EB5-2F38-2FEA93839BBC}"/>
          </ac:cxnSpMkLst>
        </pc:cxnChg>
        <pc:cxnChg chg="mod">
          <ac:chgData name="Bathen  Marianne" userId="40032b85-13f4-4a3d-a3f5-3dc67848b475" providerId="ADAL" clId="{4E76BC83-81EE-450C-A630-E4391F4FF486}" dt="2023-09-06T13:17:41.126" v="4006"/>
          <ac:cxnSpMkLst>
            <pc:docMk/>
            <pc:sldMk cId="30045632" sldId="309"/>
            <ac:cxnSpMk id="62" creationId="{49CB0448-6D08-D072-12E9-F66AB3D028A8}"/>
          </ac:cxnSpMkLst>
        </pc:cxnChg>
        <pc:cxnChg chg="mod">
          <ac:chgData name="Bathen  Marianne" userId="40032b85-13f4-4a3d-a3f5-3dc67848b475" providerId="ADAL" clId="{4E76BC83-81EE-450C-A630-E4391F4FF486}" dt="2023-09-06T13:17:41.126" v="4006"/>
          <ac:cxnSpMkLst>
            <pc:docMk/>
            <pc:sldMk cId="30045632" sldId="309"/>
            <ac:cxnSpMk id="63" creationId="{46AE1876-927F-2BC4-DD35-D95474A8EF3E}"/>
          </ac:cxnSpMkLst>
        </pc:cxnChg>
        <pc:cxnChg chg="mod">
          <ac:chgData name="Bathen  Marianne" userId="40032b85-13f4-4a3d-a3f5-3dc67848b475" providerId="ADAL" clId="{4E76BC83-81EE-450C-A630-E4391F4FF486}" dt="2023-09-06T13:17:41.126" v="4006"/>
          <ac:cxnSpMkLst>
            <pc:docMk/>
            <pc:sldMk cId="30045632" sldId="309"/>
            <ac:cxnSpMk id="64" creationId="{3FF58F3F-8B18-A9F4-2DB0-EA898AE829BC}"/>
          </ac:cxnSpMkLst>
        </pc:cxnChg>
        <pc:cxnChg chg="mod">
          <ac:chgData name="Bathen  Marianne" userId="40032b85-13f4-4a3d-a3f5-3dc67848b475" providerId="ADAL" clId="{4E76BC83-81EE-450C-A630-E4391F4FF486}" dt="2023-09-06T13:17:41.126" v="4006"/>
          <ac:cxnSpMkLst>
            <pc:docMk/>
            <pc:sldMk cId="30045632" sldId="309"/>
            <ac:cxnSpMk id="65" creationId="{52154ADD-33F5-382A-9DDB-84F1D2552D9E}"/>
          </ac:cxnSpMkLst>
        </pc:cxnChg>
        <pc:cxnChg chg="mod">
          <ac:chgData name="Bathen  Marianne" userId="40032b85-13f4-4a3d-a3f5-3dc67848b475" providerId="ADAL" clId="{4E76BC83-81EE-450C-A630-E4391F4FF486}" dt="2023-09-06T13:17:41.126" v="4006"/>
          <ac:cxnSpMkLst>
            <pc:docMk/>
            <pc:sldMk cId="30045632" sldId="309"/>
            <ac:cxnSpMk id="66" creationId="{06E48D66-7C6F-6D16-F50D-57CE49DABB74}"/>
          </ac:cxnSpMkLst>
        </pc:cxnChg>
        <pc:cxnChg chg="mod">
          <ac:chgData name="Bathen  Marianne" userId="40032b85-13f4-4a3d-a3f5-3dc67848b475" providerId="ADAL" clId="{4E76BC83-81EE-450C-A630-E4391F4FF486}" dt="2023-09-06T13:17:38.140" v="4002" actId="478"/>
          <ac:cxnSpMkLst>
            <pc:docMk/>
            <pc:sldMk cId="30045632" sldId="309"/>
            <ac:cxnSpMk id="114" creationId="{B24E9425-A0AD-387B-501B-A56897C2F6A7}"/>
          </ac:cxnSpMkLst>
        </pc:cxnChg>
        <pc:cxnChg chg="mod">
          <ac:chgData name="Bathen  Marianne" userId="40032b85-13f4-4a3d-a3f5-3dc67848b475" providerId="ADAL" clId="{4E76BC83-81EE-450C-A630-E4391F4FF486}" dt="2023-09-06T13:17:37.148" v="4001" actId="478"/>
          <ac:cxnSpMkLst>
            <pc:docMk/>
            <pc:sldMk cId="30045632" sldId="309"/>
            <ac:cxnSpMk id="146" creationId="{270E32CE-3010-5ABC-B510-E74D09B27D40}"/>
          </ac:cxnSpMkLst>
        </pc:cxnChg>
      </pc:sldChg>
      <pc:sldChg chg="addSp delSp modSp new mod modClrScheme chgLayout">
        <pc:chgData name="Bathen  Marianne" userId="40032b85-13f4-4a3d-a3f5-3dc67848b475" providerId="ADAL" clId="{4E76BC83-81EE-450C-A630-E4391F4FF486}" dt="2023-09-12T02:35:01.229" v="33293" actId="20577"/>
        <pc:sldMkLst>
          <pc:docMk/>
          <pc:sldMk cId="3886719661" sldId="310"/>
        </pc:sldMkLst>
        <pc:spChg chg="mod ord">
          <ac:chgData name="Bathen  Marianne" userId="40032b85-13f4-4a3d-a3f5-3dc67848b475" providerId="ADAL" clId="{4E76BC83-81EE-450C-A630-E4391F4FF486}" dt="2023-09-06T13:49:20.351" v="4422" actId="700"/>
          <ac:spMkLst>
            <pc:docMk/>
            <pc:sldMk cId="3886719661" sldId="310"/>
            <ac:spMk id="2" creationId="{3D8B98AC-C564-66B8-2CAA-71C6322ACC7B}"/>
          </ac:spMkLst>
        </pc:spChg>
        <pc:spChg chg="mod ord">
          <ac:chgData name="Bathen  Marianne" userId="40032b85-13f4-4a3d-a3f5-3dc67848b475" providerId="ADAL" clId="{4E76BC83-81EE-450C-A630-E4391F4FF486}" dt="2023-09-06T13:49:20.351" v="4422" actId="700"/>
          <ac:spMkLst>
            <pc:docMk/>
            <pc:sldMk cId="3886719661" sldId="310"/>
            <ac:spMk id="3" creationId="{EAC99216-9B63-4E88-3C2A-F84037587789}"/>
          </ac:spMkLst>
        </pc:spChg>
        <pc:spChg chg="del mod ord">
          <ac:chgData name="Bathen  Marianne" userId="40032b85-13f4-4a3d-a3f5-3dc67848b475" providerId="ADAL" clId="{4E76BC83-81EE-450C-A630-E4391F4FF486}" dt="2023-09-06T13:47:29.617" v="4381" actId="700"/>
          <ac:spMkLst>
            <pc:docMk/>
            <pc:sldMk cId="3886719661" sldId="310"/>
            <ac:spMk id="4" creationId="{E360883B-837D-A775-2EFC-86DCAF17E698}"/>
          </ac:spMkLst>
        </pc:spChg>
        <pc:spChg chg="add del mod ord">
          <ac:chgData name="Bathen  Marianne" userId="40032b85-13f4-4a3d-a3f5-3dc67848b475" providerId="ADAL" clId="{4E76BC83-81EE-450C-A630-E4391F4FF486}" dt="2023-09-06T13:48:51.523" v="4390" actId="478"/>
          <ac:spMkLst>
            <pc:docMk/>
            <pc:sldMk cId="3886719661" sldId="310"/>
            <ac:spMk id="5" creationId="{0866B6E7-F6CC-A7EF-7F51-71179FD4A7DE}"/>
          </ac:spMkLst>
        </pc:spChg>
        <pc:spChg chg="add del mod ord">
          <ac:chgData name="Bathen  Marianne" userId="40032b85-13f4-4a3d-a3f5-3dc67848b475" providerId="ADAL" clId="{4E76BC83-81EE-450C-A630-E4391F4FF486}" dt="2023-09-06T13:48:49.406" v="4389" actId="700"/>
          <ac:spMkLst>
            <pc:docMk/>
            <pc:sldMk cId="3886719661" sldId="310"/>
            <ac:spMk id="6" creationId="{A772599D-373C-47D9-CA1C-D924A01F0FAE}"/>
          </ac:spMkLst>
        </pc:spChg>
        <pc:spChg chg="add del mod ord">
          <ac:chgData name="Bathen  Marianne" userId="40032b85-13f4-4a3d-a3f5-3dc67848b475" providerId="ADAL" clId="{4E76BC83-81EE-450C-A630-E4391F4FF486}" dt="2023-09-06T13:48:49.406" v="4389" actId="700"/>
          <ac:spMkLst>
            <pc:docMk/>
            <pc:sldMk cId="3886719661" sldId="310"/>
            <ac:spMk id="7" creationId="{28463A28-1F46-B7A3-4497-FE2E0EBE13F3}"/>
          </ac:spMkLst>
        </pc:spChg>
        <pc:spChg chg="add del mod ord">
          <ac:chgData name="Bathen  Marianne" userId="40032b85-13f4-4a3d-a3f5-3dc67848b475" providerId="ADAL" clId="{4E76BC83-81EE-450C-A630-E4391F4FF486}" dt="2023-09-06T13:48:49.406" v="4389" actId="700"/>
          <ac:spMkLst>
            <pc:docMk/>
            <pc:sldMk cId="3886719661" sldId="310"/>
            <ac:spMk id="8" creationId="{44CCB77D-85B5-B750-FFA8-80D4C2491ED4}"/>
          </ac:spMkLst>
        </pc:spChg>
        <pc:spChg chg="add del mod ord">
          <ac:chgData name="Bathen  Marianne" userId="40032b85-13f4-4a3d-a3f5-3dc67848b475" providerId="ADAL" clId="{4E76BC83-81EE-450C-A630-E4391F4FF486}" dt="2023-09-06T13:48:49.406" v="4389" actId="700"/>
          <ac:spMkLst>
            <pc:docMk/>
            <pc:sldMk cId="3886719661" sldId="310"/>
            <ac:spMk id="9" creationId="{AAC6DCBC-F1A3-953F-300A-8A847D117D5F}"/>
          </ac:spMkLst>
        </pc:spChg>
        <pc:spChg chg="add del mod ord">
          <ac:chgData name="Bathen  Marianne" userId="40032b85-13f4-4a3d-a3f5-3dc67848b475" providerId="ADAL" clId="{4E76BC83-81EE-450C-A630-E4391F4FF486}" dt="2023-09-06T13:48:49.406" v="4389" actId="700"/>
          <ac:spMkLst>
            <pc:docMk/>
            <pc:sldMk cId="3886719661" sldId="310"/>
            <ac:spMk id="10" creationId="{639896D6-3079-78BE-D24F-3785B7A01797}"/>
          </ac:spMkLst>
        </pc:spChg>
        <pc:spChg chg="add del mod ord">
          <ac:chgData name="Bathen  Marianne" userId="40032b85-13f4-4a3d-a3f5-3dc67848b475" providerId="ADAL" clId="{4E76BC83-81EE-450C-A630-E4391F4FF486}" dt="2023-09-06T13:48:49.406" v="4389" actId="700"/>
          <ac:spMkLst>
            <pc:docMk/>
            <pc:sldMk cId="3886719661" sldId="310"/>
            <ac:spMk id="11" creationId="{313561F6-0922-EB6B-3791-7EF67B31BCD8}"/>
          </ac:spMkLst>
        </pc:spChg>
        <pc:spChg chg="add del mod ord">
          <ac:chgData name="Bathen  Marianne" userId="40032b85-13f4-4a3d-a3f5-3dc67848b475" providerId="ADAL" clId="{4E76BC83-81EE-450C-A630-E4391F4FF486}" dt="2023-09-06T13:48:49.406" v="4389" actId="700"/>
          <ac:spMkLst>
            <pc:docMk/>
            <pc:sldMk cId="3886719661" sldId="310"/>
            <ac:spMk id="12" creationId="{B38678C5-98C7-83D5-12A4-2C761225C6EB}"/>
          </ac:spMkLst>
        </pc:spChg>
        <pc:spChg chg="add del mod ord">
          <ac:chgData name="Bathen  Marianne" userId="40032b85-13f4-4a3d-a3f5-3dc67848b475" providerId="ADAL" clId="{4E76BC83-81EE-450C-A630-E4391F4FF486}" dt="2023-09-06T13:48:49.406" v="4389" actId="700"/>
          <ac:spMkLst>
            <pc:docMk/>
            <pc:sldMk cId="3886719661" sldId="310"/>
            <ac:spMk id="13" creationId="{38288D3D-5F40-E789-F31D-3D06207A3ADD}"/>
          </ac:spMkLst>
        </pc:spChg>
        <pc:spChg chg="add del mod ord">
          <ac:chgData name="Bathen  Marianne" userId="40032b85-13f4-4a3d-a3f5-3dc67848b475" providerId="ADAL" clId="{4E76BC83-81EE-450C-A630-E4391F4FF486}" dt="2023-09-06T13:48:49.406" v="4389" actId="700"/>
          <ac:spMkLst>
            <pc:docMk/>
            <pc:sldMk cId="3886719661" sldId="310"/>
            <ac:spMk id="14" creationId="{8E385FB1-52B0-0BB7-014D-B17CB07FA4EA}"/>
          </ac:spMkLst>
        </pc:spChg>
        <pc:spChg chg="add del mod ord">
          <ac:chgData name="Bathen  Marianne" userId="40032b85-13f4-4a3d-a3f5-3dc67848b475" providerId="ADAL" clId="{4E76BC83-81EE-450C-A630-E4391F4FF486}" dt="2023-09-06T13:48:49.406" v="4389" actId="700"/>
          <ac:spMkLst>
            <pc:docMk/>
            <pc:sldMk cId="3886719661" sldId="310"/>
            <ac:spMk id="15" creationId="{5EE15158-E141-1B69-ED68-F9B786B9532C}"/>
          </ac:spMkLst>
        </pc:spChg>
        <pc:spChg chg="add del mod ord">
          <ac:chgData name="Bathen  Marianne" userId="40032b85-13f4-4a3d-a3f5-3dc67848b475" providerId="ADAL" clId="{4E76BC83-81EE-450C-A630-E4391F4FF486}" dt="2023-09-06T13:48:49.406" v="4389" actId="700"/>
          <ac:spMkLst>
            <pc:docMk/>
            <pc:sldMk cId="3886719661" sldId="310"/>
            <ac:spMk id="16" creationId="{85F0145F-4ED1-1206-ACF0-6FE3616D28B5}"/>
          </ac:spMkLst>
        </pc:spChg>
        <pc:spChg chg="add del mod ord">
          <ac:chgData name="Bathen  Marianne" userId="40032b85-13f4-4a3d-a3f5-3dc67848b475" providerId="ADAL" clId="{4E76BC83-81EE-450C-A630-E4391F4FF486}" dt="2023-09-06T13:49:20.351" v="4422" actId="700"/>
          <ac:spMkLst>
            <pc:docMk/>
            <pc:sldMk cId="3886719661" sldId="310"/>
            <ac:spMk id="17" creationId="{6BF936E2-605E-AA55-183D-FDCA46052294}"/>
          </ac:spMkLst>
        </pc:spChg>
        <pc:spChg chg="add del mod ord">
          <ac:chgData name="Bathen  Marianne" userId="40032b85-13f4-4a3d-a3f5-3dc67848b475" providerId="ADAL" clId="{4E76BC83-81EE-450C-A630-E4391F4FF486}" dt="2023-09-06T13:49:20.351" v="4422" actId="700"/>
          <ac:spMkLst>
            <pc:docMk/>
            <pc:sldMk cId="3886719661" sldId="310"/>
            <ac:spMk id="18" creationId="{5C35DDA9-63DA-0467-E42C-75FCFBCF355F}"/>
          </ac:spMkLst>
        </pc:spChg>
        <pc:spChg chg="add del mod ord">
          <ac:chgData name="Bathen  Marianne" userId="40032b85-13f4-4a3d-a3f5-3dc67848b475" providerId="ADAL" clId="{4E76BC83-81EE-450C-A630-E4391F4FF486}" dt="2023-09-06T13:49:20.351" v="4422" actId="700"/>
          <ac:spMkLst>
            <pc:docMk/>
            <pc:sldMk cId="3886719661" sldId="310"/>
            <ac:spMk id="19" creationId="{22254F2B-5B19-3885-31E5-DF24C1525082}"/>
          </ac:spMkLst>
        </pc:spChg>
        <pc:spChg chg="add mod ord">
          <ac:chgData name="Bathen  Marianne" userId="40032b85-13f4-4a3d-a3f5-3dc67848b475" providerId="ADAL" clId="{4E76BC83-81EE-450C-A630-E4391F4FF486}" dt="2023-09-08T12:20:40.376" v="10406" actId="207"/>
          <ac:spMkLst>
            <pc:docMk/>
            <pc:sldMk cId="3886719661" sldId="310"/>
            <ac:spMk id="20" creationId="{72674E62-6B73-7AF8-7CF7-1641555E68A6}"/>
          </ac:spMkLst>
        </pc:spChg>
        <pc:spChg chg="add del mod ord">
          <ac:chgData name="Bathen  Marianne" userId="40032b85-13f4-4a3d-a3f5-3dc67848b475" providerId="ADAL" clId="{4E76BC83-81EE-450C-A630-E4391F4FF486}" dt="2023-09-06T13:49:20.351" v="4422" actId="700"/>
          <ac:spMkLst>
            <pc:docMk/>
            <pc:sldMk cId="3886719661" sldId="310"/>
            <ac:spMk id="21" creationId="{EBAEECD9-13C5-E077-90E7-18F28074D4A8}"/>
          </ac:spMkLst>
        </pc:spChg>
        <pc:spChg chg="add mod ord">
          <ac:chgData name="Bathen  Marianne" userId="40032b85-13f4-4a3d-a3f5-3dc67848b475" providerId="ADAL" clId="{4E76BC83-81EE-450C-A630-E4391F4FF486}" dt="2023-09-08T12:20:34.209" v="10405" actId="207"/>
          <ac:spMkLst>
            <pc:docMk/>
            <pc:sldMk cId="3886719661" sldId="310"/>
            <ac:spMk id="22" creationId="{EFFD91C7-4B1D-9FBB-1011-4E3A4B8EB3BD}"/>
          </ac:spMkLst>
        </pc:spChg>
        <pc:spChg chg="add del mod ord">
          <ac:chgData name="Bathen  Marianne" userId="40032b85-13f4-4a3d-a3f5-3dc67848b475" providerId="ADAL" clId="{4E76BC83-81EE-450C-A630-E4391F4FF486}" dt="2023-09-06T13:49:20.351" v="4422" actId="700"/>
          <ac:spMkLst>
            <pc:docMk/>
            <pc:sldMk cId="3886719661" sldId="310"/>
            <ac:spMk id="23" creationId="{BF9A0CCC-6C2A-EE41-CAD0-C01900360E3C}"/>
          </ac:spMkLst>
        </pc:spChg>
        <pc:spChg chg="add mod ord">
          <ac:chgData name="Bathen  Marianne" userId="40032b85-13f4-4a3d-a3f5-3dc67848b475" providerId="ADAL" clId="{4E76BC83-81EE-450C-A630-E4391F4FF486}" dt="2023-09-08T12:20:40.376" v="10406" actId="207"/>
          <ac:spMkLst>
            <pc:docMk/>
            <pc:sldMk cId="3886719661" sldId="310"/>
            <ac:spMk id="24" creationId="{04E68AD2-E917-D0F6-3017-D252902D8717}"/>
          </ac:spMkLst>
        </pc:spChg>
        <pc:spChg chg="add del mod">
          <ac:chgData name="Bathen  Marianne" userId="40032b85-13f4-4a3d-a3f5-3dc67848b475" providerId="ADAL" clId="{4E76BC83-81EE-450C-A630-E4391F4FF486}" dt="2023-09-06T13:48:53.754" v="4391" actId="478"/>
          <ac:spMkLst>
            <pc:docMk/>
            <pc:sldMk cId="3886719661" sldId="310"/>
            <ac:spMk id="26" creationId="{0B521634-A403-6CB1-4D56-343063886523}"/>
          </ac:spMkLst>
        </pc:spChg>
        <pc:spChg chg="add del mod ord">
          <ac:chgData name="Bathen  Marianne" userId="40032b85-13f4-4a3d-a3f5-3dc67848b475" providerId="ADAL" clId="{4E76BC83-81EE-450C-A630-E4391F4FF486}" dt="2023-09-06T13:50:01.206" v="4447" actId="478"/>
          <ac:spMkLst>
            <pc:docMk/>
            <pc:sldMk cId="3886719661" sldId="310"/>
            <ac:spMk id="27" creationId="{723C80C1-855C-B386-2B18-44E6CDB91519}"/>
          </ac:spMkLst>
        </pc:spChg>
        <pc:spChg chg="add del mod ord">
          <ac:chgData name="Bathen  Marianne" userId="40032b85-13f4-4a3d-a3f5-3dc67848b475" providerId="ADAL" clId="{4E76BC83-81EE-450C-A630-E4391F4FF486}" dt="2023-09-06T13:52:12.982" v="4558" actId="478"/>
          <ac:spMkLst>
            <pc:docMk/>
            <pc:sldMk cId="3886719661" sldId="310"/>
            <ac:spMk id="28" creationId="{FA987DDD-85C1-F190-42ED-BE97EA2F4831}"/>
          </ac:spMkLst>
        </pc:spChg>
        <pc:spChg chg="add del mod ord">
          <ac:chgData name="Bathen  Marianne" userId="40032b85-13f4-4a3d-a3f5-3dc67848b475" providerId="ADAL" clId="{4E76BC83-81EE-450C-A630-E4391F4FF486}" dt="2023-09-06T13:52:13.655" v="4559" actId="478"/>
          <ac:spMkLst>
            <pc:docMk/>
            <pc:sldMk cId="3886719661" sldId="310"/>
            <ac:spMk id="29" creationId="{BAC970F3-A91D-C1FC-B706-26CEA341059A}"/>
          </ac:spMkLst>
        </pc:spChg>
        <pc:spChg chg="add mod ord">
          <ac:chgData name="Bathen  Marianne" userId="40032b85-13f4-4a3d-a3f5-3dc67848b475" providerId="ADAL" clId="{4E76BC83-81EE-450C-A630-E4391F4FF486}" dt="2023-09-11T19:11:32.766" v="33141" actId="14100"/>
          <ac:spMkLst>
            <pc:docMk/>
            <pc:sldMk cId="3886719661" sldId="310"/>
            <ac:spMk id="30" creationId="{A7ED468E-1D41-07C7-45A6-DEC2564A012F}"/>
          </ac:spMkLst>
        </pc:spChg>
        <pc:spChg chg="add mod ord">
          <ac:chgData name="Bathen  Marianne" userId="40032b85-13f4-4a3d-a3f5-3dc67848b475" providerId="ADAL" clId="{4E76BC83-81EE-450C-A630-E4391F4FF486}" dt="2023-09-11T19:11:01.599" v="33140" actId="20577"/>
          <ac:spMkLst>
            <pc:docMk/>
            <pc:sldMk cId="3886719661" sldId="310"/>
            <ac:spMk id="31" creationId="{D3FA94FF-B02F-440C-2A2B-E8B98B4F9F59}"/>
          </ac:spMkLst>
        </pc:spChg>
        <pc:spChg chg="add mod ord">
          <ac:chgData name="Bathen  Marianne" userId="40032b85-13f4-4a3d-a3f5-3dc67848b475" providerId="ADAL" clId="{4E76BC83-81EE-450C-A630-E4391F4FF486}" dt="2023-09-11T15:32:23.937" v="29229" actId="403"/>
          <ac:spMkLst>
            <pc:docMk/>
            <pc:sldMk cId="3886719661" sldId="310"/>
            <ac:spMk id="32" creationId="{0E6E4640-7E29-277E-55FF-E6880C1F661F}"/>
          </ac:spMkLst>
        </pc:spChg>
        <pc:spChg chg="add mod">
          <ac:chgData name="Bathen  Marianne" userId="40032b85-13f4-4a3d-a3f5-3dc67848b475" providerId="ADAL" clId="{4E76BC83-81EE-450C-A630-E4391F4FF486}" dt="2023-09-12T02:35:01.229" v="33293" actId="20577"/>
          <ac:spMkLst>
            <pc:docMk/>
            <pc:sldMk cId="3886719661" sldId="310"/>
            <ac:spMk id="33" creationId="{1D240417-000E-5C30-2CE0-11266790E56B}"/>
          </ac:spMkLst>
        </pc:spChg>
      </pc:sldChg>
      <pc:sldChg chg="addSp delSp modSp new add del mod modClrScheme modShow chgLayout modNotesTx">
        <pc:chgData name="Bathen  Marianne" userId="40032b85-13f4-4a3d-a3f5-3dc67848b475" providerId="ADAL" clId="{4E76BC83-81EE-450C-A630-E4391F4FF486}" dt="2023-09-11T15:43:27.050" v="29231" actId="1036"/>
        <pc:sldMkLst>
          <pc:docMk/>
          <pc:sldMk cId="3084648664" sldId="311"/>
        </pc:sldMkLst>
        <pc:spChg chg="mod ord">
          <ac:chgData name="Bathen  Marianne" userId="40032b85-13f4-4a3d-a3f5-3dc67848b475" providerId="ADAL" clId="{4E76BC83-81EE-450C-A630-E4391F4FF486}" dt="2023-09-07T08:04:05.867" v="4821" actId="700"/>
          <ac:spMkLst>
            <pc:docMk/>
            <pc:sldMk cId="3084648664" sldId="311"/>
            <ac:spMk id="2" creationId="{92F4AE68-67D1-8AE2-3E5A-E7CCDE79E43B}"/>
          </ac:spMkLst>
        </pc:spChg>
        <pc:spChg chg="del">
          <ac:chgData name="Bathen  Marianne" userId="40032b85-13f4-4a3d-a3f5-3dc67848b475" providerId="ADAL" clId="{4E76BC83-81EE-450C-A630-E4391F4FF486}" dt="2023-09-07T08:04:05.867" v="4821" actId="700"/>
          <ac:spMkLst>
            <pc:docMk/>
            <pc:sldMk cId="3084648664" sldId="311"/>
            <ac:spMk id="3" creationId="{67EA73EE-F7C9-7022-2F49-B5341D1C0C36}"/>
          </ac:spMkLst>
        </pc:spChg>
        <pc:spChg chg="del">
          <ac:chgData name="Bathen  Marianne" userId="40032b85-13f4-4a3d-a3f5-3dc67848b475" providerId="ADAL" clId="{4E76BC83-81EE-450C-A630-E4391F4FF486}" dt="2023-09-07T08:04:05.867" v="4821" actId="700"/>
          <ac:spMkLst>
            <pc:docMk/>
            <pc:sldMk cId="3084648664" sldId="311"/>
            <ac:spMk id="4" creationId="{950AAFEC-2A48-424E-EE67-E7FEAACD3906}"/>
          </ac:spMkLst>
        </pc:spChg>
        <pc:spChg chg="add mod">
          <ac:chgData name="Bathen  Marianne" userId="40032b85-13f4-4a3d-a3f5-3dc67848b475" providerId="ADAL" clId="{4E76BC83-81EE-450C-A630-E4391F4FF486}" dt="2023-09-07T08:04:06.615" v="4822"/>
          <ac:spMkLst>
            <pc:docMk/>
            <pc:sldMk cId="3084648664" sldId="311"/>
            <ac:spMk id="8" creationId="{C86F2CD9-2C1A-545A-4C3A-4A7AD1F80979}"/>
          </ac:spMkLst>
        </pc:spChg>
        <pc:spChg chg="add mod">
          <ac:chgData name="Bathen  Marianne" userId="40032b85-13f4-4a3d-a3f5-3dc67848b475" providerId="ADAL" clId="{4E76BC83-81EE-450C-A630-E4391F4FF486}" dt="2023-09-07T08:04:06.615" v="4822"/>
          <ac:spMkLst>
            <pc:docMk/>
            <pc:sldMk cId="3084648664" sldId="311"/>
            <ac:spMk id="11" creationId="{69F9B556-7E8F-3ECE-2B72-338D83D55C28}"/>
          </ac:spMkLst>
        </pc:spChg>
        <pc:picChg chg="add mod">
          <ac:chgData name="Bathen  Marianne" userId="40032b85-13f4-4a3d-a3f5-3dc67848b475" providerId="ADAL" clId="{4E76BC83-81EE-450C-A630-E4391F4FF486}" dt="2023-09-07T08:04:06.615" v="4822"/>
          <ac:picMkLst>
            <pc:docMk/>
            <pc:sldMk cId="3084648664" sldId="311"/>
            <ac:picMk id="5" creationId="{4F575F3D-7920-D11F-53DA-CD8EA480B7BF}"/>
          </ac:picMkLst>
        </pc:picChg>
        <pc:picChg chg="add mod">
          <ac:chgData name="Bathen  Marianne" userId="40032b85-13f4-4a3d-a3f5-3dc67848b475" providerId="ADAL" clId="{4E76BC83-81EE-450C-A630-E4391F4FF486}" dt="2023-09-07T08:04:06.615" v="4822"/>
          <ac:picMkLst>
            <pc:docMk/>
            <pc:sldMk cId="3084648664" sldId="311"/>
            <ac:picMk id="6" creationId="{30DCD352-57F7-079E-8F86-2D7F498F8A0C}"/>
          </ac:picMkLst>
        </pc:picChg>
        <pc:picChg chg="add mod">
          <ac:chgData name="Bathen  Marianne" userId="40032b85-13f4-4a3d-a3f5-3dc67848b475" providerId="ADAL" clId="{4E76BC83-81EE-450C-A630-E4391F4FF486}" dt="2023-09-07T08:04:06.615" v="4822"/>
          <ac:picMkLst>
            <pc:docMk/>
            <pc:sldMk cId="3084648664" sldId="311"/>
            <ac:picMk id="7" creationId="{2F0CB030-A4F4-DDF4-092E-FE8108B928FD}"/>
          </ac:picMkLst>
        </pc:picChg>
        <pc:picChg chg="add mod">
          <ac:chgData name="Bathen  Marianne" userId="40032b85-13f4-4a3d-a3f5-3dc67848b475" providerId="ADAL" clId="{4E76BC83-81EE-450C-A630-E4391F4FF486}" dt="2023-09-07T08:04:06.615" v="4822"/>
          <ac:picMkLst>
            <pc:docMk/>
            <pc:sldMk cId="3084648664" sldId="311"/>
            <ac:picMk id="9" creationId="{5BA703EF-84F8-1F4C-08B4-7143A0856D8B}"/>
          </ac:picMkLst>
        </pc:picChg>
        <pc:picChg chg="add mod">
          <ac:chgData name="Bathen  Marianne" userId="40032b85-13f4-4a3d-a3f5-3dc67848b475" providerId="ADAL" clId="{4E76BC83-81EE-450C-A630-E4391F4FF486}" dt="2023-09-11T15:43:27.050" v="29231" actId="1036"/>
          <ac:picMkLst>
            <pc:docMk/>
            <pc:sldMk cId="3084648664" sldId="311"/>
            <ac:picMk id="10" creationId="{B7F3BB4A-98A5-295E-CDD1-AF83133E18FD}"/>
          </ac:picMkLst>
        </pc:picChg>
      </pc:sldChg>
      <pc:sldChg chg="addSp modSp new add del mod modClrScheme modShow chgLayout modNotesTx">
        <pc:chgData name="Bathen  Marianne" userId="40032b85-13f4-4a3d-a3f5-3dc67848b475" providerId="ADAL" clId="{4E76BC83-81EE-450C-A630-E4391F4FF486}" dt="2023-09-09T13:11:35.572" v="20005" actId="20577"/>
        <pc:sldMkLst>
          <pc:docMk/>
          <pc:sldMk cId="2191863368" sldId="312"/>
        </pc:sldMkLst>
        <pc:spChg chg="mod ord">
          <ac:chgData name="Bathen  Marianne" userId="40032b85-13f4-4a3d-a3f5-3dc67848b475" providerId="ADAL" clId="{4E76BC83-81EE-450C-A630-E4391F4FF486}" dt="2023-09-07T08:04:40.287" v="4826" actId="700"/>
          <ac:spMkLst>
            <pc:docMk/>
            <pc:sldMk cId="2191863368" sldId="312"/>
            <ac:spMk id="2" creationId="{56EE7547-D5E2-A872-B29C-B3ADD273A1D3}"/>
          </ac:spMkLst>
        </pc:spChg>
        <pc:spChg chg="add mod ord">
          <ac:chgData name="Bathen  Marianne" userId="40032b85-13f4-4a3d-a3f5-3dc67848b475" providerId="ADAL" clId="{4E76BC83-81EE-450C-A630-E4391F4FF486}" dt="2023-09-07T08:06:04.649" v="4843" actId="404"/>
          <ac:spMkLst>
            <pc:docMk/>
            <pc:sldMk cId="2191863368" sldId="312"/>
            <ac:spMk id="3" creationId="{CF69F7B9-8444-30EE-B339-DB7A1CF16890}"/>
          </ac:spMkLst>
        </pc:spChg>
        <pc:spChg chg="add mod ord">
          <ac:chgData name="Bathen  Marianne" userId="40032b85-13f4-4a3d-a3f5-3dc67848b475" providerId="ADAL" clId="{4E76BC83-81EE-450C-A630-E4391F4FF486}" dt="2023-09-09T13:11:35.572" v="20005" actId="20577"/>
          <ac:spMkLst>
            <pc:docMk/>
            <pc:sldMk cId="2191863368" sldId="312"/>
            <ac:spMk id="4" creationId="{BF42CF1C-6C7A-C1F3-1E79-82AD852ED82E}"/>
          </ac:spMkLst>
        </pc:spChg>
        <pc:spChg chg="mod">
          <ac:chgData name="Bathen  Marianne" userId="40032b85-13f4-4a3d-a3f5-3dc67848b475" providerId="ADAL" clId="{4E76BC83-81EE-450C-A630-E4391F4FF486}" dt="2023-09-07T08:05:51.268" v="4840"/>
          <ac:spMkLst>
            <pc:docMk/>
            <pc:sldMk cId="2191863368" sldId="312"/>
            <ac:spMk id="7" creationId="{B4C48D67-5CF9-0DD6-5DDD-4CDA9A09FD51}"/>
          </ac:spMkLst>
        </pc:spChg>
        <pc:spChg chg="add mod">
          <ac:chgData name="Bathen  Marianne" userId="40032b85-13f4-4a3d-a3f5-3dc67848b475" providerId="ADAL" clId="{4E76BC83-81EE-450C-A630-E4391F4FF486}" dt="2023-09-07T08:05:51.268" v="4840"/>
          <ac:spMkLst>
            <pc:docMk/>
            <pc:sldMk cId="2191863368" sldId="312"/>
            <ac:spMk id="8" creationId="{30490A4B-AA2F-AE98-7EC8-3C820D12AF54}"/>
          </ac:spMkLst>
        </pc:spChg>
        <pc:spChg chg="mod">
          <ac:chgData name="Bathen  Marianne" userId="40032b85-13f4-4a3d-a3f5-3dc67848b475" providerId="ADAL" clId="{4E76BC83-81EE-450C-A630-E4391F4FF486}" dt="2023-09-07T08:05:51.268" v="4840"/>
          <ac:spMkLst>
            <pc:docMk/>
            <pc:sldMk cId="2191863368" sldId="312"/>
            <ac:spMk id="11" creationId="{9400498C-2445-EDF5-053B-C38C62A8BB07}"/>
          </ac:spMkLst>
        </pc:spChg>
        <pc:spChg chg="mod">
          <ac:chgData name="Bathen  Marianne" userId="40032b85-13f4-4a3d-a3f5-3dc67848b475" providerId="ADAL" clId="{4E76BC83-81EE-450C-A630-E4391F4FF486}" dt="2023-09-07T08:05:51.268" v="4840"/>
          <ac:spMkLst>
            <pc:docMk/>
            <pc:sldMk cId="2191863368" sldId="312"/>
            <ac:spMk id="14" creationId="{B816C480-D26B-76E5-E751-1054A7622282}"/>
          </ac:spMkLst>
        </pc:spChg>
        <pc:spChg chg="mod">
          <ac:chgData name="Bathen  Marianne" userId="40032b85-13f4-4a3d-a3f5-3dc67848b475" providerId="ADAL" clId="{4E76BC83-81EE-450C-A630-E4391F4FF486}" dt="2023-09-07T08:05:51.268" v="4840"/>
          <ac:spMkLst>
            <pc:docMk/>
            <pc:sldMk cId="2191863368" sldId="312"/>
            <ac:spMk id="17" creationId="{2B0F5B78-A834-C22E-C49B-2ED0689C5E9A}"/>
          </ac:spMkLst>
        </pc:spChg>
        <pc:spChg chg="mod">
          <ac:chgData name="Bathen  Marianne" userId="40032b85-13f4-4a3d-a3f5-3dc67848b475" providerId="ADAL" clId="{4E76BC83-81EE-450C-A630-E4391F4FF486}" dt="2023-09-07T08:05:51.268" v="4840"/>
          <ac:spMkLst>
            <pc:docMk/>
            <pc:sldMk cId="2191863368" sldId="312"/>
            <ac:spMk id="19" creationId="{70F26364-B6D3-1785-E427-60311E3A5326}"/>
          </ac:spMkLst>
        </pc:spChg>
        <pc:spChg chg="add mod">
          <ac:chgData name="Bathen  Marianne" userId="40032b85-13f4-4a3d-a3f5-3dc67848b475" providerId="ADAL" clId="{4E76BC83-81EE-450C-A630-E4391F4FF486}" dt="2023-09-07T08:05:51.268" v="4840"/>
          <ac:spMkLst>
            <pc:docMk/>
            <pc:sldMk cId="2191863368" sldId="312"/>
            <ac:spMk id="21" creationId="{3154A67E-6CB0-59F2-CFC4-49D1C561E762}"/>
          </ac:spMkLst>
        </pc:spChg>
        <pc:grpChg chg="add mod">
          <ac:chgData name="Bathen  Marianne" userId="40032b85-13f4-4a3d-a3f5-3dc67848b475" providerId="ADAL" clId="{4E76BC83-81EE-450C-A630-E4391F4FF486}" dt="2023-09-07T08:05:51.268" v="4840"/>
          <ac:grpSpMkLst>
            <pc:docMk/>
            <pc:sldMk cId="2191863368" sldId="312"/>
            <ac:grpSpMk id="5" creationId="{A7354B45-2CC4-1314-4B84-9B30A0D4D26E}"/>
          </ac:grpSpMkLst>
        </pc:grpChg>
        <pc:grpChg chg="add mod">
          <ac:chgData name="Bathen  Marianne" userId="40032b85-13f4-4a3d-a3f5-3dc67848b475" providerId="ADAL" clId="{4E76BC83-81EE-450C-A630-E4391F4FF486}" dt="2023-09-07T08:05:51.268" v="4840"/>
          <ac:grpSpMkLst>
            <pc:docMk/>
            <pc:sldMk cId="2191863368" sldId="312"/>
            <ac:grpSpMk id="9" creationId="{21B9C946-7162-92E3-1FEB-720873FA5853}"/>
          </ac:grpSpMkLst>
        </pc:grpChg>
        <pc:grpChg chg="add mod">
          <ac:chgData name="Bathen  Marianne" userId="40032b85-13f4-4a3d-a3f5-3dc67848b475" providerId="ADAL" clId="{4E76BC83-81EE-450C-A630-E4391F4FF486}" dt="2023-09-07T08:05:51.268" v="4840"/>
          <ac:grpSpMkLst>
            <pc:docMk/>
            <pc:sldMk cId="2191863368" sldId="312"/>
            <ac:grpSpMk id="12" creationId="{09533AB8-37AC-E78A-4125-D312BEE0D3B3}"/>
          </ac:grpSpMkLst>
        </pc:grpChg>
        <pc:grpChg chg="add mod">
          <ac:chgData name="Bathen  Marianne" userId="40032b85-13f4-4a3d-a3f5-3dc67848b475" providerId="ADAL" clId="{4E76BC83-81EE-450C-A630-E4391F4FF486}" dt="2023-09-07T08:05:51.268" v="4840"/>
          <ac:grpSpMkLst>
            <pc:docMk/>
            <pc:sldMk cId="2191863368" sldId="312"/>
            <ac:grpSpMk id="15" creationId="{2D359494-CCC9-4DC1-8936-B088EAF7227C}"/>
          </ac:grpSpMkLst>
        </pc:grpChg>
        <pc:grpChg chg="add mod">
          <ac:chgData name="Bathen  Marianne" userId="40032b85-13f4-4a3d-a3f5-3dc67848b475" providerId="ADAL" clId="{4E76BC83-81EE-450C-A630-E4391F4FF486}" dt="2023-09-07T08:05:51.268" v="4840"/>
          <ac:grpSpMkLst>
            <pc:docMk/>
            <pc:sldMk cId="2191863368" sldId="312"/>
            <ac:grpSpMk id="18" creationId="{C0B4DD2B-4733-0B40-D254-ADED0A43C7AD}"/>
          </ac:grpSpMkLst>
        </pc:grpChg>
        <pc:picChg chg="mod">
          <ac:chgData name="Bathen  Marianne" userId="40032b85-13f4-4a3d-a3f5-3dc67848b475" providerId="ADAL" clId="{4E76BC83-81EE-450C-A630-E4391F4FF486}" dt="2023-09-07T08:05:51.268" v="4840"/>
          <ac:picMkLst>
            <pc:docMk/>
            <pc:sldMk cId="2191863368" sldId="312"/>
            <ac:picMk id="6" creationId="{8CCE7049-C9D7-F1E1-5D40-3E927CD920A1}"/>
          </ac:picMkLst>
        </pc:picChg>
        <pc:picChg chg="mod">
          <ac:chgData name="Bathen  Marianne" userId="40032b85-13f4-4a3d-a3f5-3dc67848b475" providerId="ADAL" clId="{4E76BC83-81EE-450C-A630-E4391F4FF486}" dt="2023-09-07T08:05:51.268" v="4840"/>
          <ac:picMkLst>
            <pc:docMk/>
            <pc:sldMk cId="2191863368" sldId="312"/>
            <ac:picMk id="10" creationId="{DA31EAF5-F385-824D-6780-9DDF9FB05663}"/>
          </ac:picMkLst>
        </pc:picChg>
        <pc:picChg chg="mod">
          <ac:chgData name="Bathen  Marianne" userId="40032b85-13f4-4a3d-a3f5-3dc67848b475" providerId="ADAL" clId="{4E76BC83-81EE-450C-A630-E4391F4FF486}" dt="2023-09-07T08:05:51.268" v="4840"/>
          <ac:picMkLst>
            <pc:docMk/>
            <pc:sldMk cId="2191863368" sldId="312"/>
            <ac:picMk id="13" creationId="{E97D8951-EA08-7E31-2720-074A304D6155}"/>
          </ac:picMkLst>
        </pc:picChg>
        <pc:picChg chg="mod">
          <ac:chgData name="Bathen  Marianne" userId="40032b85-13f4-4a3d-a3f5-3dc67848b475" providerId="ADAL" clId="{4E76BC83-81EE-450C-A630-E4391F4FF486}" dt="2023-09-07T08:05:51.268" v="4840"/>
          <ac:picMkLst>
            <pc:docMk/>
            <pc:sldMk cId="2191863368" sldId="312"/>
            <ac:picMk id="16" creationId="{F6E44D5D-89A1-B17C-0952-7C7C7125EAA5}"/>
          </ac:picMkLst>
        </pc:picChg>
        <pc:picChg chg="mod">
          <ac:chgData name="Bathen  Marianne" userId="40032b85-13f4-4a3d-a3f5-3dc67848b475" providerId="ADAL" clId="{4E76BC83-81EE-450C-A630-E4391F4FF486}" dt="2023-09-07T08:05:51.268" v="4840"/>
          <ac:picMkLst>
            <pc:docMk/>
            <pc:sldMk cId="2191863368" sldId="312"/>
            <ac:picMk id="20" creationId="{684E77E4-C2B8-4B3A-CE25-444615DC61C1}"/>
          </ac:picMkLst>
        </pc:picChg>
        <pc:picChg chg="add mod">
          <ac:chgData name="Bathen  Marianne" userId="40032b85-13f4-4a3d-a3f5-3dc67848b475" providerId="ADAL" clId="{4E76BC83-81EE-450C-A630-E4391F4FF486}" dt="2023-09-07T08:05:51.268" v="4840"/>
          <ac:picMkLst>
            <pc:docMk/>
            <pc:sldMk cId="2191863368" sldId="312"/>
            <ac:picMk id="22" creationId="{BD426B5B-A8A7-8B2B-E3E7-0FE802779B15}"/>
          </ac:picMkLst>
        </pc:picChg>
      </pc:sldChg>
      <pc:sldChg chg="addSp delSp modSp new del mod modClrScheme chgLayout">
        <pc:chgData name="Bathen  Marianne" userId="40032b85-13f4-4a3d-a3f5-3dc67848b475" providerId="ADAL" clId="{4E76BC83-81EE-450C-A630-E4391F4FF486}" dt="2023-09-08T11:01:26.036" v="6707" actId="47"/>
        <pc:sldMkLst>
          <pc:docMk/>
          <pc:sldMk cId="700732051" sldId="313"/>
        </pc:sldMkLst>
        <pc:spChg chg="mod ord">
          <ac:chgData name="Bathen  Marianne" userId="40032b85-13f4-4a3d-a3f5-3dc67848b475" providerId="ADAL" clId="{4E76BC83-81EE-450C-A630-E4391F4FF486}" dt="2023-09-07T08:06:49.994" v="4849" actId="700"/>
          <ac:spMkLst>
            <pc:docMk/>
            <pc:sldMk cId="700732051" sldId="313"/>
            <ac:spMk id="2" creationId="{BC16298F-832B-5418-C95B-06E264562E16}"/>
          </ac:spMkLst>
        </pc:spChg>
        <pc:spChg chg="del mod ord">
          <ac:chgData name="Bathen  Marianne" userId="40032b85-13f4-4a3d-a3f5-3dc67848b475" providerId="ADAL" clId="{4E76BC83-81EE-450C-A630-E4391F4FF486}" dt="2023-09-07T08:06:49.994" v="4849" actId="700"/>
          <ac:spMkLst>
            <pc:docMk/>
            <pc:sldMk cId="700732051" sldId="313"/>
            <ac:spMk id="3" creationId="{A206A121-7E32-DC27-8DA3-A5F67B13E3A9}"/>
          </ac:spMkLst>
        </pc:spChg>
        <pc:spChg chg="del">
          <ac:chgData name="Bathen  Marianne" userId="40032b85-13f4-4a3d-a3f5-3dc67848b475" providerId="ADAL" clId="{4E76BC83-81EE-450C-A630-E4391F4FF486}" dt="2023-09-07T08:06:49.994" v="4849" actId="700"/>
          <ac:spMkLst>
            <pc:docMk/>
            <pc:sldMk cId="700732051" sldId="313"/>
            <ac:spMk id="4" creationId="{25B24BDC-7A32-24D5-988A-9CF00391DB0F}"/>
          </ac:spMkLst>
        </pc:spChg>
        <pc:spChg chg="del mod ord">
          <ac:chgData name="Bathen  Marianne" userId="40032b85-13f4-4a3d-a3f5-3dc67848b475" providerId="ADAL" clId="{4E76BC83-81EE-450C-A630-E4391F4FF486}" dt="2023-09-07T08:06:49.994" v="4849" actId="700"/>
          <ac:spMkLst>
            <pc:docMk/>
            <pc:sldMk cId="700732051" sldId="313"/>
            <ac:spMk id="5" creationId="{3B5E8F35-BD93-336A-54B4-D8625ACE637A}"/>
          </ac:spMkLst>
        </pc:spChg>
        <pc:spChg chg="del">
          <ac:chgData name="Bathen  Marianne" userId="40032b85-13f4-4a3d-a3f5-3dc67848b475" providerId="ADAL" clId="{4E76BC83-81EE-450C-A630-E4391F4FF486}" dt="2023-09-07T08:06:49.994" v="4849" actId="700"/>
          <ac:spMkLst>
            <pc:docMk/>
            <pc:sldMk cId="700732051" sldId="313"/>
            <ac:spMk id="6" creationId="{0C6661E1-1F70-E761-F26A-FF38D000DFFB}"/>
          </ac:spMkLst>
        </pc:spChg>
        <pc:spChg chg="del">
          <ac:chgData name="Bathen  Marianne" userId="40032b85-13f4-4a3d-a3f5-3dc67848b475" providerId="ADAL" clId="{4E76BC83-81EE-450C-A630-E4391F4FF486}" dt="2023-09-07T08:06:49.994" v="4849" actId="700"/>
          <ac:spMkLst>
            <pc:docMk/>
            <pc:sldMk cId="700732051" sldId="313"/>
            <ac:spMk id="7" creationId="{CE444F00-E0AF-CAC3-47F5-9C4B99E4FC67}"/>
          </ac:spMkLst>
        </pc:spChg>
        <pc:spChg chg="add mod ord">
          <ac:chgData name="Bathen  Marianne" userId="40032b85-13f4-4a3d-a3f5-3dc67848b475" providerId="ADAL" clId="{4E76BC83-81EE-450C-A630-E4391F4FF486}" dt="2023-09-07T08:07:17.305" v="4897" actId="20577"/>
          <ac:spMkLst>
            <pc:docMk/>
            <pc:sldMk cId="700732051" sldId="313"/>
            <ac:spMk id="8" creationId="{1E355FD8-CAF1-F60C-740F-9558F795966C}"/>
          </ac:spMkLst>
        </pc:spChg>
        <pc:spChg chg="add mod ord">
          <ac:chgData name="Bathen  Marianne" userId="40032b85-13f4-4a3d-a3f5-3dc67848b475" providerId="ADAL" clId="{4E76BC83-81EE-450C-A630-E4391F4FF486}" dt="2023-09-07T08:08:49.720" v="4944" actId="14100"/>
          <ac:spMkLst>
            <pc:docMk/>
            <pc:sldMk cId="700732051" sldId="313"/>
            <ac:spMk id="9" creationId="{EF97F57B-3593-137F-1306-8A057D7C47AA}"/>
          </ac:spMkLst>
        </pc:spChg>
        <pc:spChg chg="mod">
          <ac:chgData name="Bathen  Marianne" userId="40032b85-13f4-4a3d-a3f5-3dc67848b475" providerId="ADAL" clId="{4E76BC83-81EE-450C-A630-E4391F4FF486}" dt="2023-09-07T08:08:38.031" v="4943"/>
          <ac:spMkLst>
            <pc:docMk/>
            <pc:sldMk cId="700732051" sldId="313"/>
            <ac:spMk id="12" creationId="{B56603B8-E21B-6382-BA27-14873403D88F}"/>
          </ac:spMkLst>
        </pc:spChg>
        <pc:spChg chg="mod">
          <ac:chgData name="Bathen  Marianne" userId="40032b85-13f4-4a3d-a3f5-3dc67848b475" providerId="ADAL" clId="{4E76BC83-81EE-450C-A630-E4391F4FF486}" dt="2023-09-07T08:08:38.031" v="4943"/>
          <ac:spMkLst>
            <pc:docMk/>
            <pc:sldMk cId="700732051" sldId="313"/>
            <ac:spMk id="15" creationId="{30CD4E93-224F-D51E-03D0-A92C8E333D2B}"/>
          </ac:spMkLst>
        </pc:spChg>
        <pc:spChg chg="add mod">
          <ac:chgData name="Bathen  Marianne" userId="40032b85-13f4-4a3d-a3f5-3dc67848b475" providerId="ADAL" clId="{4E76BC83-81EE-450C-A630-E4391F4FF486}" dt="2023-09-07T08:12:30.917" v="4978" actId="207"/>
          <ac:spMkLst>
            <pc:docMk/>
            <pc:sldMk cId="700732051" sldId="313"/>
            <ac:spMk id="17" creationId="{BBE955F1-ED3E-F577-3714-F60240FB8475}"/>
          </ac:spMkLst>
        </pc:spChg>
        <pc:grpChg chg="add mod">
          <ac:chgData name="Bathen  Marianne" userId="40032b85-13f4-4a3d-a3f5-3dc67848b475" providerId="ADAL" clId="{4E76BC83-81EE-450C-A630-E4391F4FF486}" dt="2023-09-07T08:08:38.031" v="4943"/>
          <ac:grpSpMkLst>
            <pc:docMk/>
            <pc:sldMk cId="700732051" sldId="313"/>
            <ac:grpSpMk id="10" creationId="{C4E35157-03A0-8D98-B760-64F1F357DBD9}"/>
          </ac:grpSpMkLst>
        </pc:grpChg>
        <pc:grpChg chg="add mod">
          <ac:chgData name="Bathen  Marianne" userId="40032b85-13f4-4a3d-a3f5-3dc67848b475" providerId="ADAL" clId="{4E76BC83-81EE-450C-A630-E4391F4FF486}" dt="2023-09-07T08:08:38.031" v="4943"/>
          <ac:grpSpMkLst>
            <pc:docMk/>
            <pc:sldMk cId="700732051" sldId="313"/>
            <ac:grpSpMk id="13" creationId="{CCC4C3F2-5880-82B2-EF90-CFE6C7E1AEF2}"/>
          </ac:grpSpMkLst>
        </pc:grpChg>
        <pc:picChg chg="mod">
          <ac:chgData name="Bathen  Marianne" userId="40032b85-13f4-4a3d-a3f5-3dc67848b475" providerId="ADAL" clId="{4E76BC83-81EE-450C-A630-E4391F4FF486}" dt="2023-09-07T08:08:38.031" v="4943"/>
          <ac:picMkLst>
            <pc:docMk/>
            <pc:sldMk cId="700732051" sldId="313"/>
            <ac:picMk id="11" creationId="{19161FA5-5550-E747-D9B8-9E7C5C47D309}"/>
          </ac:picMkLst>
        </pc:picChg>
        <pc:picChg chg="mod">
          <ac:chgData name="Bathen  Marianne" userId="40032b85-13f4-4a3d-a3f5-3dc67848b475" providerId="ADAL" clId="{4E76BC83-81EE-450C-A630-E4391F4FF486}" dt="2023-09-07T08:08:38.031" v="4943"/>
          <ac:picMkLst>
            <pc:docMk/>
            <pc:sldMk cId="700732051" sldId="313"/>
            <ac:picMk id="14" creationId="{7725BB98-ABF0-43CF-FE61-3934B469B0DE}"/>
          </ac:picMkLst>
        </pc:picChg>
        <pc:cxnChg chg="mod">
          <ac:chgData name="Bathen  Marianne" userId="40032b85-13f4-4a3d-a3f5-3dc67848b475" providerId="ADAL" clId="{4E76BC83-81EE-450C-A630-E4391F4FF486}" dt="2023-09-07T08:08:38.031" v="4943"/>
          <ac:cxnSpMkLst>
            <pc:docMk/>
            <pc:sldMk cId="700732051" sldId="313"/>
            <ac:cxnSpMk id="16" creationId="{11A19622-B256-E0E8-DE81-230D3067236B}"/>
          </ac:cxnSpMkLst>
        </pc:cxnChg>
      </pc:sldChg>
      <pc:sldChg chg="add">
        <pc:chgData name="Bathen  Marianne" userId="40032b85-13f4-4a3d-a3f5-3dc67848b475" providerId="ADAL" clId="{4E76BC83-81EE-450C-A630-E4391F4FF486}" dt="2023-09-09T13:20:31.629" v="21811"/>
        <pc:sldMkLst>
          <pc:docMk/>
          <pc:sldMk cId="376958453" sldId="314"/>
        </pc:sldMkLst>
      </pc:sldChg>
      <pc:sldChg chg="addSp delSp modSp new del mod ord modNotesTx">
        <pc:chgData name="Bathen  Marianne" userId="40032b85-13f4-4a3d-a3f5-3dc67848b475" providerId="ADAL" clId="{4E76BC83-81EE-450C-A630-E4391F4FF486}" dt="2023-09-09T13:20:27.752" v="21810" actId="2696"/>
        <pc:sldMkLst>
          <pc:docMk/>
          <pc:sldMk cId="790034868" sldId="314"/>
        </pc:sldMkLst>
        <pc:spChg chg="mod">
          <ac:chgData name="Bathen  Marianne" userId="40032b85-13f4-4a3d-a3f5-3dc67848b475" providerId="ADAL" clId="{4E76BC83-81EE-450C-A630-E4391F4FF486}" dt="2023-09-07T08:07:21.842" v="4898"/>
          <ac:spMkLst>
            <pc:docMk/>
            <pc:sldMk cId="790034868" sldId="314"/>
            <ac:spMk id="3" creationId="{491A3ADA-7639-A213-333B-6AD4EE364D9A}"/>
          </ac:spMkLst>
        </pc:spChg>
        <pc:spChg chg="del mod">
          <ac:chgData name="Bathen  Marianne" userId="40032b85-13f4-4a3d-a3f5-3dc67848b475" providerId="ADAL" clId="{4E76BC83-81EE-450C-A630-E4391F4FF486}" dt="2023-09-07T08:09:06.759" v="4947" actId="478"/>
          <ac:spMkLst>
            <pc:docMk/>
            <pc:sldMk cId="790034868" sldId="314"/>
            <ac:spMk id="4" creationId="{478216AA-4F48-BA14-BAA6-A9554E8436BA}"/>
          </ac:spMkLst>
        </pc:spChg>
        <pc:spChg chg="add mod">
          <ac:chgData name="Bathen  Marianne" userId="40032b85-13f4-4a3d-a3f5-3dc67848b475" providerId="ADAL" clId="{4E76BC83-81EE-450C-A630-E4391F4FF486}" dt="2023-09-08T12:15:37.507" v="10262" actId="1076"/>
          <ac:spMkLst>
            <pc:docMk/>
            <pc:sldMk cId="790034868" sldId="314"/>
            <ac:spMk id="6" creationId="{7D5FB6ED-0890-2221-499E-7A46367C5DA3}"/>
          </ac:spMkLst>
        </pc:spChg>
        <pc:graphicFrameChg chg="add mod modGraphic">
          <ac:chgData name="Bathen  Marianne" userId="40032b85-13f4-4a3d-a3f5-3dc67848b475" providerId="ADAL" clId="{4E76BC83-81EE-450C-A630-E4391F4FF486}" dt="2023-09-09T13:19:50.533" v="21806" actId="20577"/>
          <ac:graphicFrameMkLst>
            <pc:docMk/>
            <pc:sldMk cId="790034868" sldId="314"/>
            <ac:graphicFrameMk id="5" creationId="{49D2CDFB-E953-3D90-5E32-99B2A7DCC707}"/>
          </ac:graphicFrameMkLst>
        </pc:graphicFrameChg>
      </pc:sldChg>
      <pc:sldChg chg="new del">
        <pc:chgData name="Bathen  Marianne" userId="40032b85-13f4-4a3d-a3f5-3dc67848b475" providerId="ADAL" clId="{4E76BC83-81EE-450C-A630-E4391F4FF486}" dt="2023-09-07T08:06:45.784" v="4848" actId="47"/>
        <pc:sldMkLst>
          <pc:docMk/>
          <pc:sldMk cId="866673995" sldId="314"/>
        </pc:sldMkLst>
      </pc:sldChg>
      <pc:sldChg chg="modSp new del mod">
        <pc:chgData name="Bathen  Marianne" userId="40032b85-13f4-4a3d-a3f5-3dc67848b475" providerId="ADAL" clId="{4E76BC83-81EE-450C-A630-E4391F4FF486}" dt="2023-09-08T14:25:25.858" v="11254" actId="47"/>
        <pc:sldMkLst>
          <pc:docMk/>
          <pc:sldMk cId="921743650" sldId="315"/>
        </pc:sldMkLst>
        <pc:spChg chg="mod">
          <ac:chgData name="Bathen  Marianne" userId="40032b85-13f4-4a3d-a3f5-3dc67848b475" providerId="ADAL" clId="{4E76BC83-81EE-450C-A630-E4391F4FF486}" dt="2023-09-08T14:25:22.199" v="11252" actId="21"/>
          <ac:spMkLst>
            <pc:docMk/>
            <pc:sldMk cId="921743650" sldId="315"/>
            <ac:spMk id="3" creationId="{092A1621-B665-F3D0-E609-F734D7CEA703}"/>
          </ac:spMkLst>
        </pc:spChg>
      </pc:sldChg>
      <pc:sldChg chg="new del">
        <pc:chgData name="Bathen  Marianne" userId="40032b85-13f4-4a3d-a3f5-3dc67848b475" providerId="ADAL" clId="{4E76BC83-81EE-450C-A630-E4391F4FF486}" dt="2023-09-07T10:06:37.026" v="5264" actId="47"/>
        <pc:sldMkLst>
          <pc:docMk/>
          <pc:sldMk cId="4264993785" sldId="316"/>
        </pc:sldMkLst>
      </pc:sldChg>
      <pc:sldChg chg="addSp delSp modSp add mod ord">
        <pc:chgData name="Bathen  Marianne" userId="40032b85-13f4-4a3d-a3f5-3dc67848b475" providerId="ADAL" clId="{4E76BC83-81EE-450C-A630-E4391F4FF486}" dt="2023-09-11T18:18:00.031" v="32333" actId="1076"/>
        <pc:sldMkLst>
          <pc:docMk/>
          <pc:sldMk cId="3027906068" sldId="317"/>
        </pc:sldMkLst>
        <pc:spChg chg="mod">
          <ac:chgData name="Bathen  Marianne" userId="40032b85-13f4-4a3d-a3f5-3dc67848b475" providerId="ADAL" clId="{4E76BC83-81EE-450C-A630-E4391F4FF486}" dt="2023-09-07T10:14:20.022" v="5720" actId="207"/>
          <ac:spMkLst>
            <pc:docMk/>
            <pc:sldMk cId="3027906068" sldId="317"/>
            <ac:spMk id="4" creationId="{743A811F-5953-F5C1-D7DE-1B6D0918A169}"/>
          </ac:spMkLst>
        </pc:spChg>
        <pc:spChg chg="add mod">
          <ac:chgData name="Bathen  Marianne" userId="40032b85-13f4-4a3d-a3f5-3dc67848b475" providerId="ADAL" clId="{4E76BC83-81EE-450C-A630-E4391F4FF486}" dt="2023-09-08T14:31:52.140" v="11446" actId="20577"/>
          <ac:spMkLst>
            <pc:docMk/>
            <pc:sldMk cId="3027906068" sldId="317"/>
            <ac:spMk id="5" creationId="{03C73DBA-876D-24AF-1BD4-452B98FA42BB}"/>
          </ac:spMkLst>
        </pc:spChg>
        <pc:spChg chg="del">
          <ac:chgData name="Bathen  Marianne" userId="40032b85-13f4-4a3d-a3f5-3dc67848b475" providerId="ADAL" clId="{4E76BC83-81EE-450C-A630-E4391F4FF486}" dt="2023-09-07T10:06:57.623" v="5299"/>
          <ac:spMkLst>
            <pc:docMk/>
            <pc:sldMk cId="3027906068" sldId="317"/>
            <ac:spMk id="5" creationId="{C5917DBE-29A1-4C2E-F9D8-2A4788F1675A}"/>
          </ac:spMkLst>
        </pc:spChg>
        <pc:spChg chg="mod">
          <ac:chgData name="Bathen  Marianne" userId="40032b85-13f4-4a3d-a3f5-3dc67848b475" providerId="ADAL" clId="{4E76BC83-81EE-450C-A630-E4391F4FF486}" dt="2023-09-07T10:14:20.022" v="5720" actId="207"/>
          <ac:spMkLst>
            <pc:docMk/>
            <pc:sldMk cId="3027906068" sldId="317"/>
            <ac:spMk id="6" creationId="{B9FD840F-C943-461B-5AD2-B82020243DB8}"/>
          </ac:spMkLst>
        </pc:spChg>
        <pc:spChg chg="del">
          <ac:chgData name="Bathen  Marianne" userId="40032b85-13f4-4a3d-a3f5-3dc67848b475" providerId="ADAL" clId="{4E76BC83-81EE-450C-A630-E4391F4FF486}" dt="2023-09-07T12:29:03.923" v="5866" actId="478"/>
          <ac:spMkLst>
            <pc:docMk/>
            <pc:sldMk cId="3027906068" sldId="317"/>
            <ac:spMk id="7" creationId="{3E33C31F-767D-120E-E829-A1C429378120}"/>
          </ac:spMkLst>
        </pc:spChg>
        <pc:spChg chg="add mod">
          <ac:chgData name="Bathen  Marianne" userId="40032b85-13f4-4a3d-a3f5-3dc67848b475" providerId="ADAL" clId="{4E76BC83-81EE-450C-A630-E4391F4FF486}" dt="2023-09-11T18:18:00.031" v="32333" actId="1076"/>
          <ac:spMkLst>
            <pc:docMk/>
            <pc:sldMk cId="3027906068" sldId="317"/>
            <ac:spMk id="7" creationId="{667C31E5-1459-34FF-4EF3-8429642A7B79}"/>
          </ac:spMkLst>
        </pc:spChg>
        <pc:picChg chg="add mod">
          <ac:chgData name="Bathen  Marianne" userId="40032b85-13f4-4a3d-a3f5-3dc67848b475" providerId="ADAL" clId="{4E76BC83-81EE-450C-A630-E4391F4FF486}" dt="2023-09-08T14:31:42.422" v="11436" actId="1076"/>
          <ac:picMkLst>
            <pc:docMk/>
            <pc:sldMk cId="3027906068" sldId="317"/>
            <ac:picMk id="9" creationId="{77E93F11-6C09-36C5-8917-27CD7DAF3140}"/>
          </ac:picMkLst>
        </pc:picChg>
        <pc:picChg chg="add mod">
          <ac:chgData name="Bathen  Marianne" userId="40032b85-13f4-4a3d-a3f5-3dc67848b475" providerId="ADAL" clId="{4E76BC83-81EE-450C-A630-E4391F4FF486}" dt="2023-09-07T12:29:16.639" v="5875" actId="1036"/>
          <ac:picMkLst>
            <pc:docMk/>
            <pc:sldMk cId="3027906068" sldId="317"/>
            <ac:picMk id="10" creationId="{162918E1-AD1D-BC94-3AA1-F9864ACF8B40}"/>
          </ac:picMkLst>
        </pc:picChg>
      </pc:sldChg>
      <pc:sldChg chg="addSp delSp modSp add mod modAnim modNotesTx">
        <pc:chgData name="Bathen  Marianne" userId="40032b85-13f4-4a3d-a3f5-3dc67848b475" providerId="ADAL" clId="{4E76BC83-81EE-450C-A630-E4391F4FF486}" dt="2023-09-11T18:27:46.106" v="32900" actId="20577"/>
        <pc:sldMkLst>
          <pc:docMk/>
          <pc:sldMk cId="2447151658" sldId="318"/>
        </pc:sldMkLst>
        <pc:spChg chg="mod">
          <ac:chgData name="Bathen  Marianne" userId="40032b85-13f4-4a3d-a3f5-3dc67848b475" providerId="ADAL" clId="{4E76BC83-81EE-450C-A630-E4391F4FF486}" dt="2023-09-07T10:14:35.317" v="5724" actId="207"/>
          <ac:spMkLst>
            <pc:docMk/>
            <pc:sldMk cId="2447151658" sldId="318"/>
            <ac:spMk id="4" creationId="{D5637E0E-030C-B2C6-DF29-749FC8184493}"/>
          </ac:spMkLst>
        </pc:spChg>
        <pc:spChg chg="add mod ord">
          <ac:chgData name="Bathen  Marianne" userId="40032b85-13f4-4a3d-a3f5-3dc67848b475" providerId="ADAL" clId="{4E76BC83-81EE-450C-A630-E4391F4FF486}" dt="2023-09-11T03:29:05.879" v="26709" actId="166"/>
          <ac:spMkLst>
            <pc:docMk/>
            <pc:sldMk cId="2447151658" sldId="318"/>
            <ac:spMk id="5" creationId="{29A7B24B-0FED-12FB-A786-AA9BDDD064CC}"/>
          </ac:spMkLst>
        </pc:spChg>
        <pc:spChg chg="del">
          <ac:chgData name="Bathen  Marianne" userId="40032b85-13f4-4a3d-a3f5-3dc67848b475" providerId="ADAL" clId="{4E76BC83-81EE-450C-A630-E4391F4FF486}" dt="2023-09-07T14:04:12.385" v="5966"/>
          <ac:spMkLst>
            <pc:docMk/>
            <pc:sldMk cId="2447151658" sldId="318"/>
            <ac:spMk id="5" creationId="{F3D4DA7D-89C4-07FE-76A3-B439F34ACC9E}"/>
          </ac:spMkLst>
        </pc:spChg>
        <pc:spChg chg="mod">
          <ac:chgData name="Bathen  Marianne" userId="40032b85-13f4-4a3d-a3f5-3dc67848b475" providerId="ADAL" clId="{4E76BC83-81EE-450C-A630-E4391F4FF486}" dt="2023-09-07T10:14:35.317" v="5724" actId="207"/>
          <ac:spMkLst>
            <pc:docMk/>
            <pc:sldMk cId="2447151658" sldId="318"/>
            <ac:spMk id="6" creationId="{A887887D-D09B-FD00-C1AF-169A804C3DC2}"/>
          </ac:spMkLst>
        </pc:spChg>
        <pc:spChg chg="del">
          <ac:chgData name="Bathen  Marianne" userId="40032b85-13f4-4a3d-a3f5-3dc67848b475" providerId="ADAL" clId="{4E76BC83-81EE-450C-A630-E4391F4FF486}" dt="2023-09-07T14:04:54.956" v="5971" actId="22"/>
          <ac:spMkLst>
            <pc:docMk/>
            <pc:sldMk cId="2447151658" sldId="318"/>
            <ac:spMk id="7" creationId="{1BACF4C2-FEF1-27FB-6717-D4EDA5776ECA}"/>
          </ac:spMkLst>
        </pc:spChg>
        <pc:spChg chg="add mod">
          <ac:chgData name="Bathen  Marianne" userId="40032b85-13f4-4a3d-a3f5-3dc67848b475" providerId="ADAL" clId="{4E76BC83-81EE-450C-A630-E4391F4FF486}" dt="2023-09-11T18:23:35.215" v="32450" actId="1076"/>
          <ac:spMkLst>
            <pc:docMk/>
            <pc:sldMk cId="2447151658" sldId="318"/>
            <ac:spMk id="7" creationId="{DEF63FA3-3B32-E5EC-3BB1-DAC0D8072E7C}"/>
          </ac:spMkLst>
        </pc:spChg>
        <pc:spChg chg="add mod ord">
          <ac:chgData name="Bathen  Marianne" userId="40032b85-13f4-4a3d-a3f5-3dc67848b475" providerId="ADAL" clId="{4E76BC83-81EE-450C-A630-E4391F4FF486}" dt="2023-09-11T18:23:50.362" v="32456" actId="122"/>
          <ac:spMkLst>
            <pc:docMk/>
            <pc:sldMk cId="2447151658" sldId="318"/>
            <ac:spMk id="8" creationId="{92642BAB-0DAD-1899-AE1C-D828E63A9F41}"/>
          </ac:spMkLst>
        </pc:spChg>
        <pc:spChg chg="add mod">
          <ac:chgData name="Bathen  Marianne" userId="40032b85-13f4-4a3d-a3f5-3dc67848b475" providerId="ADAL" clId="{4E76BC83-81EE-450C-A630-E4391F4FF486}" dt="2023-09-11T18:27:46.106" v="32900" actId="20577"/>
          <ac:spMkLst>
            <pc:docMk/>
            <pc:sldMk cId="2447151658" sldId="318"/>
            <ac:spMk id="12" creationId="{3B0503E0-5F5C-B80D-C5B6-83BC74AFD6AE}"/>
          </ac:spMkLst>
        </pc:spChg>
        <pc:spChg chg="add del mod ord">
          <ac:chgData name="Bathen  Marianne" userId="40032b85-13f4-4a3d-a3f5-3dc67848b475" providerId="ADAL" clId="{4E76BC83-81EE-450C-A630-E4391F4FF486}" dt="2023-09-11T18:23:47.339" v="32455" actId="478"/>
          <ac:spMkLst>
            <pc:docMk/>
            <pc:sldMk cId="2447151658" sldId="318"/>
            <ac:spMk id="13" creationId="{4373E379-3171-1F23-46FF-202029754AF0}"/>
          </ac:spMkLst>
        </pc:spChg>
        <pc:spChg chg="add mod">
          <ac:chgData name="Bathen  Marianne" userId="40032b85-13f4-4a3d-a3f5-3dc67848b475" providerId="ADAL" clId="{4E76BC83-81EE-450C-A630-E4391F4FF486}" dt="2023-09-07T14:05:11.458" v="5976" actId="207"/>
          <ac:spMkLst>
            <pc:docMk/>
            <pc:sldMk cId="2447151658" sldId="318"/>
            <ac:spMk id="15" creationId="{E03FB1C5-3399-1BAD-9D98-6BFBC4DE03BD}"/>
          </ac:spMkLst>
        </pc:spChg>
        <pc:picChg chg="add mod ord">
          <ac:chgData name="Bathen  Marianne" userId="40032b85-13f4-4a3d-a3f5-3dc67848b475" providerId="ADAL" clId="{4E76BC83-81EE-450C-A630-E4391F4FF486}" dt="2023-09-11T18:23:33.890" v="32448" actId="1076"/>
          <ac:picMkLst>
            <pc:docMk/>
            <pc:sldMk cId="2447151658" sldId="318"/>
            <ac:picMk id="10" creationId="{C60C8102-5A70-A5B6-0ED7-C911FA45815A}"/>
          </ac:picMkLst>
        </pc:picChg>
        <pc:picChg chg="add mod">
          <ac:chgData name="Bathen  Marianne" userId="40032b85-13f4-4a3d-a3f5-3dc67848b475" providerId="ADAL" clId="{4E76BC83-81EE-450C-A630-E4391F4FF486}" dt="2023-09-11T03:28:04.413" v="26694" actId="1076"/>
          <ac:picMkLst>
            <pc:docMk/>
            <pc:sldMk cId="2447151658" sldId="318"/>
            <ac:picMk id="11" creationId="{D0F20269-A5CF-3400-3F8F-68347B67C807}"/>
          </ac:picMkLst>
        </pc:picChg>
        <pc:picChg chg="add del">
          <ac:chgData name="Bathen  Marianne" userId="40032b85-13f4-4a3d-a3f5-3dc67848b475" providerId="ADAL" clId="{4E76BC83-81EE-450C-A630-E4391F4FF486}" dt="2023-09-07T14:04:54.300" v="5970" actId="22"/>
          <ac:picMkLst>
            <pc:docMk/>
            <pc:sldMk cId="2447151658" sldId="318"/>
            <ac:picMk id="12" creationId="{B3224773-2360-03EC-3F91-90236AEFB73C}"/>
          </ac:picMkLst>
        </pc:picChg>
        <pc:picChg chg="add mod ord">
          <ac:chgData name="Bathen  Marianne" userId="40032b85-13f4-4a3d-a3f5-3dc67848b475" providerId="ADAL" clId="{4E76BC83-81EE-450C-A630-E4391F4FF486}" dt="2023-09-07T14:05:00.628" v="5973" actId="1076"/>
          <ac:picMkLst>
            <pc:docMk/>
            <pc:sldMk cId="2447151658" sldId="318"/>
            <ac:picMk id="14" creationId="{5509465A-DCF3-4C26-D78E-C6616ADC950D}"/>
          </ac:picMkLst>
        </pc:picChg>
      </pc:sldChg>
      <pc:sldChg chg="addSp delSp modSp new mod ord modNotesTx">
        <pc:chgData name="Bathen  Marianne" userId="40032b85-13f4-4a3d-a3f5-3dc67848b475" providerId="ADAL" clId="{4E76BC83-81EE-450C-A630-E4391F4FF486}" dt="2023-09-12T12:36:37.769" v="34533" actId="403"/>
        <pc:sldMkLst>
          <pc:docMk/>
          <pc:sldMk cId="409308405" sldId="319"/>
        </pc:sldMkLst>
        <pc:spChg chg="mod">
          <ac:chgData name="Bathen  Marianne" userId="40032b85-13f4-4a3d-a3f5-3dc67848b475" providerId="ADAL" clId="{4E76BC83-81EE-450C-A630-E4391F4FF486}" dt="2023-09-12T10:56:03.555" v="33419" actId="20577"/>
          <ac:spMkLst>
            <pc:docMk/>
            <pc:sldMk cId="409308405" sldId="319"/>
            <ac:spMk id="3" creationId="{F722DAF9-3FC5-2E63-7610-54DBA67A63FE}"/>
          </ac:spMkLst>
        </pc:spChg>
        <pc:spChg chg="add del mod">
          <ac:chgData name="Bathen  Marianne" userId="40032b85-13f4-4a3d-a3f5-3dc67848b475" providerId="ADAL" clId="{4E76BC83-81EE-450C-A630-E4391F4FF486}" dt="2023-09-12T10:54:52.230" v="33360" actId="478"/>
          <ac:spMkLst>
            <pc:docMk/>
            <pc:sldMk cId="409308405" sldId="319"/>
            <ac:spMk id="4" creationId="{6BA38AFA-B4FC-3ADA-819B-FEE1C71AFB31}"/>
          </ac:spMkLst>
        </pc:spChg>
        <pc:spChg chg="del">
          <ac:chgData name="Bathen  Marianne" userId="40032b85-13f4-4a3d-a3f5-3dc67848b475" providerId="ADAL" clId="{4E76BC83-81EE-450C-A630-E4391F4FF486}" dt="2023-09-07T14:00:48.774" v="5959"/>
          <ac:spMkLst>
            <pc:docMk/>
            <pc:sldMk cId="409308405" sldId="319"/>
            <ac:spMk id="4" creationId="{BA07847E-EC79-7C46-37BB-B65FBD3B8AB2}"/>
          </ac:spMkLst>
        </pc:spChg>
        <pc:spChg chg="add del mod">
          <ac:chgData name="Bathen  Marianne" userId="40032b85-13f4-4a3d-a3f5-3dc67848b475" providerId="ADAL" clId="{4E76BC83-81EE-450C-A630-E4391F4FF486}" dt="2023-09-11T19:07:18.197" v="32943" actId="478"/>
          <ac:spMkLst>
            <pc:docMk/>
            <pc:sldMk cId="409308405" sldId="319"/>
            <ac:spMk id="5" creationId="{6BD4BB17-D09B-6CE3-A484-8C05865A1B7F}"/>
          </ac:spMkLst>
        </pc:spChg>
        <pc:spChg chg="add mod">
          <ac:chgData name="Bathen  Marianne" userId="40032b85-13f4-4a3d-a3f5-3dc67848b475" providerId="ADAL" clId="{4E76BC83-81EE-450C-A630-E4391F4FF486}" dt="2023-09-09T13:53:05.929" v="23449" actId="207"/>
          <ac:spMkLst>
            <pc:docMk/>
            <pc:sldMk cId="409308405" sldId="319"/>
            <ac:spMk id="6" creationId="{DC71C3E4-FAD6-7053-5587-C1A8CB890C0E}"/>
          </ac:spMkLst>
        </pc:spChg>
        <pc:spChg chg="add del mod">
          <ac:chgData name="Bathen  Marianne" userId="40032b85-13f4-4a3d-a3f5-3dc67848b475" providerId="ADAL" clId="{4E76BC83-81EE-450C-A630-E4391F4FF486}" dt="2023-09-12T10:52:00.509" v="33299" actId="478"/>
          <ac:spMkLst>
            <pc:docMk/>
            <pc:sldMk cId="409308405" sldId="319"/>
            <ac:spMk id="7" creationId="{85B0CC0A-2909-183F-95B3-8DF4E16BC484}"/>
          </ac:spMkLst>
        </pc:spChg>
        <pc:spChg chg="add del mod ord">
          <ac:chgData name="Bathen  Marianne" userId="40032b85-13f4-4a3d-a3f5-3dc67848b475" providerId="ADAL" clId="{4E76BC83-81EE-450C-A630-E4391F4FF486}" dt="2023-09-12T10:54:52.230" v="33360" actId="478"/>
          <ac:spMkLst>
            <pc:docMk/>
            <pc:sldMk cId="409308405" sldId="319"/>
            <ac:spMk id="10" creationId="{70CE44AA-2D68-183F-33B2-E777AD83737D}"/>
          </ac:spMkLst>
        </pc:spChg>
        <pc:spChg chg="add del mod">
          <ac:chgData name="Bathen  Marianne" userId="40032b85-13f4-4a3d-a3f5-3dc67848b475" providerId="ADAL" clId="{4E76BC83-81EE-450C-A630-E4391F4FF486}" dt="2023-09-12T10:54:59.637" v="33361"/>
          <ac:spMkLst>
            <pc:docMk/>
            <pc:sldMk cId="409308405" sldId="319"/>
            <ac:spMk id="12" creationId="{8DB70A0F-AE55-DCAA-C167-87B4C9BA1FB3}"/>
          </ac:spMkLst>
        </pc:spChg>
        <pc:spChg chg="add del mod">
          <ac:chgData name="Bathen  Marianne" userId="40032b85-13f4-4a3d-a3f5-3dc67848b475" providerId="ADAL" clId="{4E76BC83-81EE-450C-A630-E4391F4FF486}" dt="2023-09-12T10:56:23.411" v="33425" actId="478"/>
          <ac:spMkLst>
            <pc:docMk/>
            <pc:sldMk cId="409308405" sldId="319"/>
            <ac:spMk id="16" creationId="{387A5A24-9060-31C0-FEE5-6D15AEFE787D}"/>
          </ac:spMkLst>
        </pc:spChg>
        <pc:spChg chg="add mod">
          <ac:chgData name="Bathen  Marianne" userId="40032b85-13f4-4a3d-a3f5-3dc67848b475" providerId="ADAL" clId="{4E76BC83-81EE-450C-A630-E4391F4FF486}" dt="2023-09-12T12:36:37.769" v="34533" actId="403"/>
          <ac:spMkLst>
            <pc:docMk/>
            <pc:sldMk cId="409308405" sldId="319"/>
            <ac:spMk id="18" creationId="{B384D842-B910-FA51-2F38-86536FFD24CC}"/>
          </ac:spMkLst>
        </pc:spChg>
        <pc:graphicFrameChg chg="add del mod">
          <ac:chgData name="Bathen  Marianne" userId="40032b85-13f4-4a3d-a3f5-3dc67848b475" providerId="ADAL" clId="{4E76BC83-81EE-450C-A630-E4391F4FF486}" dt="2023-09-12T10:52:17.440" v="33305" actId="478"/>
          <ac:graphicFrameMkLst>
            <pc:docMk/>
            <pc:sldMk cId="409308405" sldId="319"/>
            <ac:graphicFrameMk id="9" creationId="{81F68EEC-3B5C-9047-E69A-1F58A2B036E6}"/>
          </ac:graphicFrameMkLst>
        </pc:graphicFrameChg>
        <pc:picChg chg="add del mod">
          <ac:chgData name="Bathen  Marianne" userId="40032b85-13f4-4a3d-a3f5-3dc67848b475" providerId="ADAL" clId="{4E76BC83-81EE-450C-A630-E4391F4FF486}" dt="2023-09-07T14:01:04.726" v="5963" actId="21"/>
          <ac:picMkLst>
            <pc:docMk/>
            <pc:sldMk cId="409308405" sldId="319"/>
            <ac:picMk id="6" creationId="{FBAB2C2D-B70E-5C56-4454-2E7D199211BF}"/>
          </ac:picMkLst>
        </pc:picChg>
        <pc:picChg chg="add del mod">
          <ac:chgData name="Bathen  Marianne" userId="40032b85-13f4-4a3d-a3f5-3dc67848b475" providerId="ADAL" clId="{4E76BC83-81EE-450C-A630-E4391F4FF486}" dt="2023-09-12T10:51:58.850" v="33298" actId="478"/>
          <ac:picMkLst>
            <pc:docMk/>
            <pc:sldMk cId="409308405" sldId="319"/>
            <ac:picMk id="8" creationId="{099B2CC0-5BE1-64C5-A577-EC34B04991EF}"/>
          </ac:picMkLst>
        </pc:picChg>
        <pc:picChg chg="add del mod">
          <ac:chgData name="Bathen  Marianne" userId="40032b85-13f4-4a3d-a3f5-3dc67848b475" providerId="ADAL" clId="{4E76BC83-81EE-450C-A630-E4391F4FF486}" dt="2023-09-12T10:56:21.261" v="33423" actId="478"/>
          <ac:picMkLst>
            <pc:docMk/>
            <pc:sldMk cId="409308405" sldId="319"/>
            <ac:picMk id="14" creationId="{31B4CD56-2AF9-5AA6-9E92-87EDCD04B407}"/>
          </ac:picMkLst>
        </pc:picChg>
        <pc:picChg chg="add mod">
          <ac:chgData name="Bathen  Marianne" userId="40032b85-13f4-4a3d-a3f5-3dc67848b475" providerId="ADAL" clId="{4E76BC83-81EE-450C-A630-E4391F4FF486}" dt="2023-09-12T12:36:28.076" v="34517" actId="14826"/>
          <ac:picMkLst>
            <pc:docMk/>
            <pc:sldMk cId="409308405" sldId="319"/>
            <ac:picMk id="17" creationId="{9D9A3395-EAF1-94AA-4A89-E89BB7728853}"/>
          </ac:picMkLst>
        </pc:picChg>
      </pc:sldChg>
      <pc:sldChg chg="addSp delSp modSp new mod modShow modNotesTx">
        <pc:chgData name="Bathen  Marianne" userId="40032b85-13f4-4a3d-a3f5-3dc67848b475" providerId="ADAL" clId="{4E76BC83-81EE-450C-A630-E4391F4FF486}" dt="2023-09-12T10:58:17.476" v="33517" actId="20577"/>
        <pc:sldMkLst>
          <pc:docMk/>
          <pc:sldMk cId="1368429130" sldId="320"/>
        </pc:sldMkLst>
        <pc:spChg chg="mod">
          <ac:chgData name="Bathen  Marianne" userId="40032b85-13f4-4a3d-a3f5-3dc67848b475" providerId="ADAL" clId="{4E76BC83-81EE-450C-A630-E4391F4FF486}" dt="2023-09-11T16:05:35.781" v="29520" actId="20577"/>
          <ac:spMkLst>
            <pc:docMk/>
            <pc:sldMk cId="1368429130" sldId="320"/>
            <ac:spMk id="3" creationId="{A78B1D08-165D-BCAA-5EC7-1B34CAC79DC0}"/>
          </ac:spMkLst>
        </pc:spChg>
        <pc:spChg chg="del">
          <ac:chgData name="Bathen  Marianne" userId="40032b85-13f4-4a3d-a3f5-3dc67848b475" providerId="ADAL" clId="{4E76BC83-81EE-450C-A630-E4391F4FF486}" dt="2023-09-07T14:01:06.238" v="5964"/>
          <ac:spMkLst>
            <pc:docMk/>
            <pc:sldMk cId="1368429130" sldId="320"/>
            <ac:spMk id="4" creationId="{62DDBDB3-9A79-8494-5DDE-293A9CC47D32}"/>
          </ac:spMkLst>
        </pc:spChg>
        <pc:spChg chg="add mod">
          <ac:chgData name="Bathen  Marianne" userId="40032b85-13f4-4a3d-a3f5-3dc67848b475" providerId="ADAL" clId="{4E76BC83-81EE-450C-A630-E4391F4FF486}" dt="2023-09-09T13:53:13.031" v="23450"/>
          <ac:spMkLst>
            <pc:docMk/>
            <pc:sldMk cId="1368429130" sldId="320"/>
            <ac:spMk id="4" creationId="{8A670CC8-F457-ED74-A98F-0D441D906C51}"/>
          </ac:spMkLst>
        </pc:spChg>
        <pc:spChg chg="add mod">
          <ac:chgData name="Bathen  Marianne" userId="40032b85-13f4-4a3d-a3f5-3dc67848b475" providerId="ADAL" clId="{4E76BC83-81EE-450C-A630-E4391F4FF486}" dt="2023-09-11T16:05:13.719" v="29476" actId="1076"/>
          <ac:spMkLst>
            <pc:docMk/>
            <pc:sldMk cId="1368429130" sldId="320"/>
            <ac:spMk id="6" creationId="{EA655C99-1FDE-01EA-36AB-59B52357CFC4}"/>
          </ac:spMkLst>
        </pc:spChg>
        <pc:picChg chg="add mod">
          <ac:chgData name="Bathen  Marianne" userId="40032b85-13f4-4a3d-a3f5-3dc67848b475" providerId="ADAL" clId="{4E76BC83-81EE-450C-A630-E4391F4FF486}" dt="2023-09-11T16:05:06.577" v="29475" actId="14100"/>
          <ac:picMkLst>
            <pc:docMk/>
            <pc:sldMk cId="1368429130" sldId="320"/>
            <ac:picMk id="5" creationId="{B704976B-D6BB-A54D-76A1-720054A4EBDF}"/>
          </ac:picMkLst>
        </pc:picChg>
      </pc:sldChg>
      <pc:sldChg chg="modSp add mod modNotesTx">
        <pc:chgData name="Bathen  Marianne" userId="40032b85-13f4-4a3d-a3f5-3dc67848b475" providerId="ADAL" clId="{4E76BC83-81EE-450C-A630-E4391F4FF486}" dt="2023-09-12T11:27:21.313" v="33856" actId="20577"/>
        <pc:sldMkLst>
          <pc:docMk/>
          <pc:sldMk cId="205987189" sldId="321"/>
        </pc:sldMkLst>
        <pc:spChg chg="mod">
          <ac:chgData name="Bathen  Marianne" userId="40032b85-13f4-4a3d-a3f5-3dc67848b475" providerId="ADAL" clId="{4E76BC83-81EE-450C-A630-E4391F4FF486}" dt="2023-09-11T15:23:23.189" v="28756" actId="20577"/>
          <ac:spMkLst>
            <pc:docMk/>
            <pc:sldMk cId="205987189" sldId="321"/>
            <ac:spMk id="16" creationId="{884856CD-C491-9306-E10C-1DD801C5FE5F}"/>
          </ac:spMkLst>
        </pc:spChg>
        <pc:spChg chg="mod">
          <ac:chgData name="Bathen  Marianne" userId="40032b85-13f4-4a3d-a3f5-3dc67848b475" providerId="ADAL" clId="{4E76BC83-81EE-450C-A630-E4391F4FF486}" dt="2023-09-11T15:24:43.080" v="28764" actId="403"/>
          <ac:spMkLst>
            <pc:docMk/>
            <pc:sldMk cId="205987189" sldId="321"/>
            <ac:spMk id="28" creationId="{A6401E33-09BE-95EC-308F-04E2A0BE0E10}"/>
          </ac:spMkLst>
        </pc:spChg>
        <pc:spChg chg="mod">
          <ac:chgData name="Bathen  Marianne" userId="40032b85-13f4-4a3d-a3f5-3dc67848b475" providerId="ADAL" clId="{4E76BC83-81EE-450C-A630-E4391F4FF486}" dt="2023-09-11T15:24:43.080" v="28764" actId="403"/>
          <ac:spMkLst>
            <pc:docMk/>
            <pc:sldMk cId="205987189" sldId="321"/>
            <ac:spMk id="29" creationId="{37334F48-1AC9-CA1D-C0BD-9F4871D43019}"/>
          </ac:spMkLst>
        </pc:spChg>
        <pc:spChg chg="mod">
          <ac:chgData name="Bathen  Marianne" userId="40032b85-13f4-4a3d-a3f5-3dc67848b475" providerId="ADAL" clId="{4E76BC83-81EE-450C-A630-E4391F4FF486}" dt="2023-09-11T15:24:43.080" v="28764" actId="403"/>
          <ac:spMkLst>
            <pc:docMk/>
            <pc:sldMk cId="205987189" sldId="321"/>
            <ac:spMk id="30" creationId="{4E25E082-7C8E-307B-13DE-BB42EBCBAB09}"/>
          </ac:spMkLst>
        </pc:spChg>
        <pc:graphicFrameChg chg="mod modGraphic">
          <ac:chgData name="Bathen  Marianne" userId="40032b85-13f4-4a3d-a3f5-3dc67848b475" providerId="ADAL" clId="{4E76BC83-81EE-450C-A630-E4391F4FF486}" dt="2023-09-11T15:24:27.442" v="28762" actId="403"/>
          <ac:graphicFrameMkLst>
            <pc:docMk/>
            <pc:sldMk cId="205987189" sldId="321"/>
            <ac:graphicFrameMk id="21" creationId="{1A3B4634-8CD3-E7D3-B8EE-D3FE8D69691E}"/>
          </ac:graphicFrameMkLst>
        </pc:graphicFrameChg>
      </pc:sldChg>
      <pc:sldChg chg="add del">
        <pc:chgData name="Bathen  Marianne" userId="40032b85-13f4-4a3d-a3f5-3dc67848b475" providerId="ADAL" clId="{4E76BC83-81EE-450C-A630-E4391F4FF486}" dt="2023-09-11T11:18:41.427" v="28083" actId="2696"/>
        <pc:sldMkLst>
          <pc:docMk/>
          <pc:sldMk cId="1086893245" sldId="321"/>
        </pc:sldMkLst>
      </pc:sldChg>
      <pc:sldChg chg="addSp delSp modSp new del mod modClrScheme chgLayout">
        <pc:chgData name="Bathen  Marianne" userId="40032b85-13f4-4a3d-a3f5-3dc67848b475" providerId="ADAL" clId="{4E76BC83-81EE-450C-A630-E4391F4FF486}" dt="2023-09-10T21:56:37.552" v="26305" actId="2696"/>
        <pc:sldMkLst>
          <pc:docMk/>
          <pc:sldMk cId="2530464221" sldId="321"/>
        </pc:sldMkLst>
        <pc:spChg chg="mod ord">
          <ac:chgData name="Bathen  Marianne" userId="40032b85-13f4-4a3d-a3f5-3dc67848b475" providerId="ADAL" clId="{4E76BC83-81EE-450C-A630-E4391F4FF486}" dt="2023-09-08T11:23:52.623" v="8065" actId="700"/>
          <ac:spMkLst>
            <pc:docMk/>
            <pc:sldMk cId="2530464221" sldId="321"/>
            <ac:spMk id="2" creationId="{B35534FB-9D1C-0E17-F349-5E1BA72C7871}"/>
          </ac:spMkLst>
        </pc:spChg>
        <pc:spChg chg="del mod ord">
          <ac:chgData name="Bathen  Marianne" userId="40032b85-13f4-4a3d-a3f5-3dc67848b475" providerId="ADAL" clId="{4E76BC83-81EE-450C-A630-E4391F4FF486}" dt="2023-09-08T11:16:58.100" v="7838" actId="700"/>
          <ac:spMkLst>
            <pc:docMk/>
            <pc:sldMk cId="2530464221" sldId="321"/>
            <ac:spMk id="3" creationId="{33802434-C7E8-2E0B-1692-1051B8CE51B8}"/>
          </ac:spMkLst>
        </pc:spChg>
        <pc:spChg chg="del">
          <ac:chgData name="Bathen  Marianne" userId="40032b85-13f4-4a3d-a3f5-3dc67848b475" providerId="ADAL" clId="{4E76BC83-81EE-450C-A630-E4391F4FF486}" dt="2023-09-08T11:16:58.100" v="7838" actId="700"/>
          <ac:spMkLst>
            <pc:docMk/>
            <pc:sldMk cId="2530464221" sldId="321"/>
            <ac:spMk id="4" creationId="{83435A2C-80A0-7DFF-5236-9E729EA4C6F6}"/>
          </ac:spMkLst>
        </pc:spChg>
        <pc:spChg chg="del mod ord">
          <ac:chgData name="Bathen  Marianne" userId="40032b85-13f4-4a3d-a3f5-3dc67848b475" providerId="ADAL" clId="{4E76BC83-81EE-450C-A630-E4391F4FF486}" dt="2023-09-08T11:16:58.100" v="7838" actId="700"/>
          <ac:spMkLst>
            <pc:docMk/>
            <pc:sldMk cId="2530464221" sldId="321"/>
            <ac:spMk id="5" creationId="{A74C8EBE-9785-52EE-C28F-15199F773E00}"/>
          </ac:spMkLst>
        </pc:spChg>
        <pc:spChg chg="del">
          <ac:chgData name="Bathen  Marianne" userId="40032b85-13f4-4a3d-a3f5-3dc67848b475" providerId="ADAL" clId="{4E76BC83-81EE-450C-A630-E4391F4FF486}" dt="2023-09-08T11:16:58.100" v="7838" actId="700"/>
          <ac:spMkLst>
            <pc:docMk/>
            <pc:sldMk cId="2530464221" sldId="321"/>
            <ac:spMk id="6" creationId="{CA6BFCFB-E26B-29E1-905B-8419C306577D}"/>
          </ac:spMkLst>
        </pc:spChg>
        <pc:spChg chg="del">
          <ac:chgData name="Bathen  Marianne" userId="40032b85-13f4-4a3d-a3f5-3dc67848b475" providerId="ADAL" clId="{4E76BC83-81EE-450C-A630-E4391F4FF486}" dt="2023-09-08T11:16:58.100" v="7838" actId="700"/>
          <ac:spMkLst>
            <pc:docMk/>
            <pc:sldMk cId="2530464221" sldId="321"/>
            <ac:spMk id="7" creationId="{473E981B-7B1B-9567-7063-BA128F1273AA}"/>
          </ac:spMkLst>
        </pc:spChg>
        <pc:spChg chg="add mod ord">
          <ac:chgData name="Bathen  Marianne" userId="40032b85-13f4-4a3d-a3f5-3dc67848b475" providerId="ADAL" clId="{4E76BC83-81EE-450C-A630-E4391F4FF486}" dt="2023-09-08T11:50:15.912" v="9096" actId="14100"/>
          <ac:spMkLst>
            <pc:docMk/>
            <pc:sldMk cId="2530464221" sldId="321"/>
            <ac:spMk id="8" creationId="{AADB0673-AFBB-8624-191E-A1525E565AB1}"/>
          </ac:spMkLst>
        </pc:spChg>
        <pc:spChg chg="add del mod ord">
          <ac:chgData name="Bathen  Marianne" userId="40032b85-13f4-4a3d-a3f5-3dc67848b475" providerId="ADAL" clId="{4E76BC83-81EE-450C-A630-E4391F4FF486}" dt="2023-09-08T11:19:42.025" v="7861" actId="3680"/>
          <ac:spMkLst>
            <pc:docMk/>
            <pc:sldMk cId="2530464221" sldId="321"/>
            <ac:spMk id="9" creationId="{5B89A086-5E74-7B2A-FBB6-F2E9959FED21}"/>
          </ac:spMkLst>
        </pc:spChg>
        <pc:spChg chg="add del mod ord">
          <ac:chgData name="Bathen  Marianne" userId="40032b85-13f4-4a3d-a3f5-3dc67848b475" providerId="ADAL" clId="{4E76BC83-81EE-450C-A630-E4391F4FF486}" dt="2023-09-08T11:23:42.064" v="8062" actId="700"/>
          <ac:spMkLst>
            <pc:docMk/>
            <pc:sldMk cId="2530464221" sldId="321"/>
            <ac:spMk id="12" creationId="{1BF81FFA-8BF8-7C21-9937-9208C3614423}"/>
          </ac:spMkLst>
        </pc:spChg>
        <pc:spChg chg="add del mod ord">
          <ac:chgData name="Bathen  Marianne" userId="40032b85-13f4-4a3d-a3f5-3dc67848b475" providerId="ADAL" clId="{4E76BC83-81EE-450C-A630-E4391F4FF486}" dt="2023-09-08T11:23:49.776" v="8064" actId="700"/>
          <ac:spMkLst>
            <pc:docMk/>
            <pc:sldMk cId="2530464221" sldId="321"/>
            <ac:spMk id="13" creationId="{4474EABA-C0C9-4365-D21F-6666D8A0EC43}"/>
          </ac:spMkLst>
        </pc:spChg>
        <pc:spChg chg="add del mod ord">
          <ac:chgData name="Bathen  Marianne" userId="40032b85-13f4-4a3d-a3f5-3dc67848b475" providerId="ADAL" clId="{4E76BC83-81EE-450C-A630-E4391F4FF486}" dt="2023-09-08T11:45:21.674" v="8952" actId="478"/>
          <ac:spMkLst>
            <pc:docMk/>
            <pc:sldMk cId="2530464221" sldId="321"/>
            <ac:spMk id="14" creationId="{D99E2842-5A06-C3FC-A0F5-8DD597208293}"/>
          </ac:spMkLst>
        </pc:spChg>
        <pc:spChg chg="add del mod ord">
          <ac:chgData name="Bathen  Marianne" userId="40032b85-13f4-4a3d-a3f5-3dc67848b475" providerId="ADAL" clId="{4E76BC83-81EE-450C-A630-E4391F4FF486}" dt="2023-09-08T11:48:21.288" v="9023" actId="478"/>
          <ac:spMkLst>
            <pc:docMk/>
            <pc:sldMk cId="2530464221" sldId="321"/>
            <ac:spMk id="15" creationId="{CB9B725D-E86A-8CA3-3C41-E5C67B409DFD}"/>
          </ac:spMkLst>
        </pc:spChg>
        <pc:spChg chg="add del mod ord">
          <ac:chgData name="Bathen  Marianne" userId="40032b85-13f4-4a3d-a3f5-3dc67848b475" providerId="ADAL" clId="{4E76BC83-81EE-450C-A630-E4391F4FF486}" dt="2023-09-09T14:42:31.585" v="24933" actId="403"/>
          <ac:spMkLst>
            <pc:docMk/>
            <pc:sldMk cId="2530464221" sldId="321"/>
            <ac:spMk id="16" creationId="{884856CD-C491-9306-E10C-1DD801C5FE5F}"/>
          </ac:spMkLst>
        </pc:spChg>
        <pc:spChg chg="add del mod">
          <ac:chgData name="Bathen  Marianne" userId="40032b85-13f4-4a3d-a3f5-3dc67848b475" providerId="ADAL" clId="{4E76BC83-81EE-450C-A630-E4391F4FF486}" dt="2023-09-08T11:45:21.674" v="8952" actId="478"/>
          <ac:spMkLst>
            <pc:docMk/>
            <pc:sldMk cId="2530464221" sldId="321"/>
            <ac:spMk id="18" creationId="{C4B49679-CB06-D755-B82B-4A86EA0EB72A}"/>
          </ac:spMkLst>
        </pc:spChg>
        <pc:spChg chg="add del mod">
          <ac:chgData name="Bathen  Marianne" userId="40032b85-13f4-4a3d-a3f5-3dc67848b475" providerId="ADAL" clId="{4E76BC83-81EE-450C-A630-E4391F4FF486}" dt="2023-09-08T11:45:23.741" v="8953" actId="478"/>
          <ac:spMkLst>
            <pc:docMk/>
            <pc:sldMk cId="2530464221" sldId="321"/>
            <ac:spMk id="23" creationId="{D71A5026-3BEA-B3CC-1ACC-72BC1A19496F}"/>
          </ac:spMkLst>
        </pc:spChg>
        <pc:spChg chg="add del mod">
          <ac:chgData name="Bathen  Marianne" userId="40032b85-13f4-4a3d-a3f5-3dc67848b475" providerId="ADAL" clId="{4E76BC83-81EE-450C-A630-E4391F4FF486}" dt="2023-09-08T11:45:23.741" v="8953" actId="478"/>
          <ac:spMkLst>
            <pc:docMk/>
            <pc:sldMk cId="2530464221" sldId="321"/>
            <ac:spMk id="25" creationId="{3E3D3EBA-9BED-B609-EBBF-DA83B791F146}"/>
          </ac:spMkLst>
        </pc:spChg>
        <pc:spChg chg="add del mod">
          <ac:chgData name="Bathen  Marianne" userId="40032b85-13f4-4a3d-a3f5-3dc67848b475" providerId="ADAL" clId="{4E76BC83-81EE-450C-A630-E4391F4FF486}" dt="2023-09-08T11:48:22.866" v="9024" actId="478"/>
          <ac:spMkLst>
            <pc:docMk/>
            <pc:sldMk cId="2530464221" sldId="321"/>
            <ac:spMk id="27" creationId="{1A11A824-EF2D-1FBF-2A3C-FE143E9877DC}"/>
          </ac:spMkLst>
        </pc:spChg>
        <pc:spChg chg="add mod">
          <ac:chgData name="Bathen  Marianne" userId="40032b85-13f4-4a3d-a3f5-3dc67848b475" providerId="ADAL" clId="{4E76BC83-81EE-450C-A630-E4391F4FF486}" dt="2023-09-08T11:52:42.662" v="9157" actId="164"/>
          <ac:spMkLst>
            <pc:docMk/>
            <pc:sldMk cId="2530464221" sldId="321"/>
            <ac:spMk id="28" creationId="{A6401E33-09BE-95EC-308F-04E2A0BE0E10}"/>
          </ac:spMkLst>
        </pc:spChg>
        <pc:spChg chg="add mod">
          <ac:chgData name="Bathen  Marianne" userId="40032b85-13f4-4a3d-a3f5-3dc67848b475" providerId="ADAL" clId="{4E76BC83-81EE-450C-A630-E4391F4FF486}" dt="2023-09-08T11:52:42.662" v="9157" actId="164"/>
          <ac:spMkLst>
            <pc:docMk/>
            <pc:sldMk cId="2530464221" sldId="321"/>
            <ac:spMk id="29" creationId="{37334F48-1AC9-CA1D-C0BD-9F4871D43019}"/>
          </ac:spMkLst>
        </pc:spChg>
        <pc:spChg chg="add mod">
          <ac:chgData name="Bathen  Marianne" userId="40032b85-13f4-4a3d-a3f5-3dc67848b475" providerId="ADAL" clId="{4E76BC83-81EE-450C-A630-E4391F4FF486}" dt="2023-09-08T11:58:38.752" v="9478" actId="20577"/>
          <ac:spMkLst>
            <pc:docMk/>
            <pc:sldMk cId="2530464221" sldId="321"/>
            <ac:spMk id="30" creationId="{4E25E082-7C8E-307B-13DE-BB42EBCBAB09}"/>
          </ac:spMkLst>
        </pc:spChg>
        <pc:spChg chg="add del mod">
          <ac:chgData name="Bathen  Marianne" userId="40032b85-13f4-4a3d-a3f5-3dc67848b475" providerId="ADAL" clId="{4E76BC83-81EE-450C-A630-E4391F4FF486}" dt="2023-09-08T11:58:29.520" v="9429" actId="478"/>
          <ac:spMkLst>
            <pc:docMk/>
            <pc:sldMk cId="2530464221" sldId="321"/>
            <ac:spMk id="32" creationId="{8AC6AB2F-A0A7-B404-DEF1-1859F4A84D85}"/>
          </ac:spMkLst>
        </pc:spChg>
        <pc:spChg chg="add del mod">
          <ac:chgData name="Bathen  Marianne" userId="40032b85-13f4-4a3d-a3f5-3dc67848b475" providerId="ADAL" clId="{4E76BC83-81EE-450C-A630-E4391F4FF486}" dt="2023-09-08T11:58:28.849" v="9428" actId="478"/>
          <ac:spMkLst>
            <pc:docMk/>
            <pc:sldMk cId="2530464221" sldId="321"/>
            <ac:spMk id="33" creationId="{05CEB840-9E42-2540-E32E-AC388934D529}"/>
          </ac:spMkLst>
        </pc:spChg>
        <pc:spChg chg="add mod">
          <ac:chgData name="Bathen  Marianne" userId="40032b85-13f4-4a3d-a3f5-3dc67848b475" providerId="ADAL" clId="{4E76BC83-81EE-450C-A630-E4391F4FF486}" dt="2023-09-08T12:17:59" v="10382" actId="207"/>
          <ac:spMkLst>
            <pc:docMk/>
            <pc:sldMk cId="2530464221" sldId="321"/>
            <ac:spMk id="34" creationId="{AC678668-0290-E3DB-D227-6076570C71D1}"/>
          </ac:spMkLst>
        </pc:spChg>
        <pc:grpChg chg="add mod">
          <ac:chgData name="Bathen  Marianne" userId="40032b85-13f4-4a3d-a3f5-3dc67848b475" providerId="ADAL" clId="{4E76BC83-81EE-450C-A630-E4391F4FF486}" dt="2023-09-08T11:53:21.700" v="9168" actId="1076"/>
          <ac:grpSpMkLst>
            <pc:docMk/>
            <pc:sldMk cId="2530464221" sldId="321"/>
            <ac:grpSpMk id="31" creationId="{6C8FE7C9-44F0-45AC-BA08-6DCB38260310}"/>
          </ac:grpSpMkLst>
        </pc:grpChg>
        <pc:graphicFrameChg chg="add del mod ord modGraphic">
          <ac:chgData name="Bathen  Marianne" userId="40032b85-13f4-4a3d-a3f5-3dc67848b475" providerId="ADAL" clId="{4E76BC83-81EE-450C-A630-E4391F4FF486}" dt="2023-09-08T11:27:18.517" v="8236" actId="478"/>
          <ac:graphicFrameMkLst>
            <pc:docMk/>
            <pc:sldMk cId="2530464221" sldId="321"/>
            <ac:graphicFrameMk id="10" creationId="{6D0D0444-57EE-0EA7-8E19-14F8F03F6F8F}"/>
          </ac:graphicFrameMkLst>
        </pc:graphicFrameChg>
        <pc:graphicFrameChg chg="add del mod modGraphic">
          <ac:chgData name="Bathen  Marianne" userId="40032b85-13f4-4a3d-a3f5-3dc67848b475" providerId="ADAL" clId="{4E76BC83-81EE-450C-A630-E4391F4FF486}" dt="2023-09-08T11:27:18.970" v="8237" actId="478"/>
          <ac:graphicFrameMkLst>
            <pc:docMk/>
            <pc:sldMk cId="2530464221" sldId="321"/>
            <ac:graphicFrameMk id="11" creationId="{07314889-2D61-EC53-DB87-C309DE879C27}"/>
          </ac:graphicFrameMkLst>
        </pc:graphicFrameChg>
        <pc:graphicFrameChg chg="add del mod ord modGraphic">
          <ac:chgData name="Bathen  Marianne" userId="40032b85-13f4-4a3d-a3f5-3dc67848b475" providerId="ADAL" clId="{4E76BC83-81EE-450C-A630-E4391F4FF486}" dt="2023-09-08T11:28:49.022" v="8299" actId="3680"/>
          <ac:graphicFrameMkLst>
            <pc:docMk/>
            <pc:sldMk cId="2530464221" sldId="321"/>
            <ac:graphicFrameMk id="19" creationId="{7A19E05E-2173-581B-AA7A-ADACAC57904D}"/>
          </ac:graphicFrameMkLst>
        </pc:graphicFrameChg>
        <pc:graphicFrameChg chg="add del mod modGraphic">
          <ac:chgData name="Bathen  Marianne" userId="40032b85-13f4-4a3d-a3f5-3dc67848b475" providerId="ADAL" clId="{4E76BC83-81EE-450C-A630-E4391F4FF486}" dt="2023-09-08T11:45:21.674" v="8952" actId="478"/>
          <ac:graphicFrameMkLst>
            <pc:docMk/>
            <pc:sldMk cId="2530464221" sldId="321"/>
            <ac:graphicFrameMk id="20" creationId="{4B67D615-F078-2E0C-D501-4A4876B17735}"/>
          </ac:graphicFrameMkLst>
        </pc:graphicFrameChg>
        <pc:graphicFrameChg chg="add mod modGraphic">
          <ac:chgData name="Bathen  Marianne" userId="40032b85-13f4-4a3d-a3f5-3dc67848b475" providerId="ADAL" clId="{4E76BC83-81EE-450C-A630-E4391F4FF486}" dt="2023-09-09T13:32:21.677" v="22524"/>
          <ac:graphicFrameMkLst>
            <pc:docMk/>
            <pc:sldMk cId="2530464221" sldId="321"/>
            <ac:graphicFrameMk id="21" creationId="{1A3B4634-8CD3-E7D3-B8EE-D3FE8D69691E}"/>
          </ac:graphicFrameMkLst>
        </pc:graphicFrameChg>
      </pc:sldChg>
      <pc:sldChg chg="addSp delSp modSp new del mod modClrScheme chgLayout">
        <pc:chgData name="Bathen  Marianne" userId="40032b85-13f4-4a3d-a3f5-3dc67848b475" providerId="ADAL" clId="{4E76BC83-81EE-450C-A630-E4391F4FF486}" dt="2023-09-10T21:56:37.552" v="26305" actId="2696"/>
        <pc:sldMkLst>
          <pc:docMk/>
          <pc:sldMk cId="1427278127" sldId="322"/>
        </pc:sldMkLst>
        <pc:spChg chg="mod ord">
          <ac:chgData name="Bathen  Marianne" userId="40032b85-13f4-4a3d-a3f5-3dc67848b475" providerId="ADAL" clId="{4E76BC83-81EE-450C-A630-E4391F4FF486}" dt="2023-09-08T12:01:00.215" v="9518" actId="700"/>
          <ac:spMkLst>
            <pc:docMk/>
            <pc:sldMk cId="1427278127" sldId="322"/>
            <ac:spMk id="2" creationId="{43112C37-14E3-6528-A996-EAD088138221}"/>
          </ac:spMkLst>
        </pc:spChg>
        <pc:spChg chg="del mod ord">
          <ac:chgData name="Bathen  Marianne" userId="40032b85-13f4-4a3d-a3f5-3dc67848b475" providerId="ADAL" clId="{4E76BC83-81EE-450C-A630-E4391F4FF486}" dt="2023-09-08T11:55:56.953" v="9233" actId="700"/>
          <ac:spMkLst>
            <pc:docMk/>
            <pc:sldMk cId="1427278127" sldId="322"/>
            <ac:spMk id="3" creationId="{DB5D5693-E198-B6AE-2B62-A4B51EB4F21E}"/>
          </ac:spMkLst>
        </pc:spChg>
        <pc:spChg chg="del mod ord">
          <ac:chgData name="Bathen  Marianne" userId="40032b85-13f4-4a3d-a3f5-3dc67848b475" providerId="ADAL" clId="{4E76BC83-81EE-450C-A630-E4391F4FF486}" dt="2023-09-08T11:55:56.953" v="9233" actId="700"/>
          <ac:spMkLst>
            <pc:docMk/>
            <pc:sldMk cId="1427278127" sldId="322"/>
            <ac:spMk id="4" creationId="{70302243-F023-7EE4-D851-84F77C0E4C52}"/>
          </ac:spMkLst>
        </pc:spChg>
        <pc:spChg chg="add del mod">
          <ac:chgData name="Bathen  Marianne" userId="40032b85-13f4-4a3d-a3f5-3dc67848b475" providerId="ADAL" clId="{4E76BC83-81EE-450C-A630-E4391F4FF486}" dt="2023-09-08T12:04:03.192" v="9627" actId="478"/>
          <ac:spMkLst>
            <pc:docMk/>
            <pc:sldMk cId="1427278127" sldId="322"/>
            <ac:spMk id="6" creationId="{F479DB47-FF19-317F-3439-CE214186B1A2}"/>
          </ac:spMkLst>
        </pc:spChg>
        <pc:spChg chg="add del mod ord">
          <ac:chgData name="Bathen  Marianne" userId="40032b85-13f4-4a3d-a3f5-3dc67848b475" providerId="ADAL" clId="{4E76BC83-81EE-450C-A630-E4391F4FF486}" dt="2023-09-08T12:01:00.215" v="9518" actId="700"/>
          <ac:spMkLst>
            <pc:docMk/>
            <pc:sldMk cId="1427278127" sldId="322"/>
            <ac:spMk id="9" creationId="{9AEAF8E5-9C11-75B0-AA45-B44D2477618C}"/>
          </ac:spMkLst>
        </pc:spChg>
        <pc:spChg chg="add del mod ord">
          <ac:chgData name="Bathen  Marianne" userId="40032b85-13f4-4a3d-a3f5-3dc67848b475" providerId="ADAL" clId="{4E76BC83-81EE-450C-A630-E4391F4FF486}" dt="2023-09-08T12:01:00.215" v="9518" actId="700"/>
          <ac:spMkLst>
            <pc:docMk/>
            <pc:sldMk cId="1427278127" sldId="322"/>
            <ac:spMk id="10" creationId="{458B01CE-BAA2-4247-4868-6FBBCD040E41}"/>
          </ac:spMkLst>
        </pc:spChg>
        <pc:spChg chg="add del mod ord">
          <ac:chgData name="Bathen  Marianne" userId="40032b85-13f4-4a3d-a3f5-3dc67848b475" providerId="ADAL" clId="{4E76BC83-81EE-450C-A630-E4391F4FF486}" dt="2023-09-08T12:01:00.215" v="9518" actId="700"/>
          <ac:spMkLst>
            <pc:docMk/>
            <pc:sldMk cId="1427278127" sldId="322"/>
            <ac:spMk id="11" creationId="{9EB8C9EE-9599-E216-D3F8-31D1303A2238}"/>
          </ac:spMkLst>
        </pc:spChg>
        <pc:spChg chg="add del mod ord">
          <ac:chgData name="Bathen  Marianne" userId="40032b85-13f4-4a3d-a3f5-3dc67848b475" providerId="ADAL" clId="{4E76BC83-81EE-450C-A630-E4391F4FF486}" dt="2023-09-08T12:01:00.215" v="9518" actId="700"/>
          <ac:spMkLst>
            <pc:docMk/>
            <pc:sldMk cId="1427278127" sldId="322"/>
            <ac:spMk id="12" creationId="{0B876249-EBCF-ED13-FC9A-9EA6226ADA73}"/>
          </ac:spMkLst>
        </pc:spChg>
        <pc:spChg chg="add del mod ord">
          <ac:chgData name="Bathen  Marianne" userId="40032b85-13f4-4a3d-a3f5-3dc67848b475" providerId="ADAL" clId="{4E76BC83-81EE-450C-A630-E4391F4FF486}" dt="2023-09-08T12:01:00.215" v="9518" actId="700"/>
          <ac:spMkLst>
            <pc:docMk/>
            <pc:sldMk cId="1427278127" sldId="322"/>
            <ac:spMk id="13" creationId="{D1164635-5359-F1CC-D3EC-C271E29DCC10}"/>
          </ac:spMkLst>
        </pc:spChg>
        <pc:spChg chg="add mod ord">
          <ac:chgData name="Bathen  Marianne" userId="40032b85-13f4-4a3d-a3f5-3dc67848b475" providerId="ADAL" clId="{4E76BC83-81EE-450C-A630-E4391F4FF486}" dt="2023-09-09T13:34:09.869" v="22579" actId="20577"/>
          <ac:spMkLst>
            <pc:docMk/>
            <pc:sldMk cId="1427278127" sldId="322"/>
            <ac:spMk id="14" creationId="{B79041C1-C970-31FA-6E47-F13F5736FFF1}"/>
          </ac:spMkLst>
        </pc:spChg>
        <pc:spChg chg="add del mod ord">
          <ac:chgData name="Bathen  Marianne" userId="40032b85-13f4-4a3d-a3f5-3dc67848b475" providerId="ADAL" clId="{4E76BC83-81EE-450C-A630-E4391F4FF486}" dt="2023-09-08T12:01:00.849" v="9519" actId="22"/>
          <ac:spMkLst>
            <pc:docMk/>
            <pc:sldMk cId="1427278127" sldId="322"/>
            <ac:spMk id="15" creationId="{D162B29F-4813-4CD6-6895-50A891BA467E}"/>
          </ac:spMkLst>
        </pc:spChg>
        <pc:spChg chg="add mod">
          <ac:chgData name="Bathen  Marianne" userId="40032b85-13f4-4a3d-a3f5-3dc67848b475" providerId="ADAL" clId="{4E76BC83-81EE-450C-A630-E4391F4FF486}" dt="2023-09-09T13:34:20.974" v="22583" actId="403"/>
          <ac:spMkLst>
            <pc:docMk/>
            <pc:sldMk cId="1427278127" sldId="322"/>
            <ac:spMk id="18" creationId="{706ECFF9-58D4-7789-32D3-0E501318E460}"/>
          </ac:spMkLst>
        </pc:spChg>
        <pc:picChg chg="add mod">
          <ac:chgData name="Bathen  Marianne" userId="40032b85-13f4-4a3d-a3f5-3dc67848b475" providerId="ADAL" clId="{4E76BC83-81EE-450C-A630-E4391F4FF486}" dt="2023-09-09T13:34:25.274" v="22589" actId="1036"/>
          <ac:picMkLst>
            <pc:docMk/>
            <pc:sldMk cId="1427278127" sldId="322"/>
            <ac:picMk id="4" creationId="{5BF21914-BAF4-59EF-D959-48C1CB86780E}"/>
          </ac:picMkLst>
        </pc:picChg>
        <pc:picChg chg="add del mod">
          <ac:chgData name="Bathen  Marianne" userId="40032b85-13f4-4a3d-a3f5-3dc67848b475" providerId="ADAL" clId="{4E76BC83-81EE-450C-A630-E4391F4FF486}" dt="2023-09-08T11:45:12.372" v="8951" actId="478"/>
          <ac:picMkLst>
            <pc:docMk/>
            <pc:sldMk cId="1427278127" sldId="322"/>
            <ac:picMk id="6" creationId="{9EE323B3-7292-4FF1-AF8B-0B4BA242694D}"/>
          </ac:picMkLst>
        </pc:picChg>
        <pc:picChg chg="add del mod">
          <ac:chgData name="Bathen  Marianne" userId="40032b85-13f4-4a3d-a3f5-3dc67848b475" providerId="ADAL" clId="{4E76BC83-81EE-450C-A630-E4391F4FF486}" dt="2023-09-08T11:45:12.078" v="8950" actId="478"/>
          <ac:picMkLst>
            <pc:docMk/>
            <pc:sldMk cId="1427278127" sldId="322"/>
            <ac:picMk id="8" creationId="{C35BF3AE-7FEA-08D1-1F7B-1FA4337B36DD}"/>
          </ac:picMkLst>
        </pc:picChg>
        <pc:picChg chg="add del mod ord">
          <ac:chgData name="Bathen  Marianne" userId="40032b85-13f4-4a3d-a3f5-3dc67848b475" providerId="ADAL" clId="{4E76BC83-81EE-450C-A630-E4391F4FF486}" dt="2023-09-08T12:04:00.295" v="9626" actId="478"/>
          <ac:picMkLst>
            <pc:docMk/>
            <pc:sldMk cId="1427278127" sldId="322"/>
            <ac:picMk id="17" creationId="{252E556C-4413-99ED-BB1A-5C209EA1E8C3}"/>
          </ac:picMkLst>
        </pc:picChg>
      </pc:sldChg>
      <pc:sldChg chg="modSp add mod">
        <pc:chgData name="Bathen  Marianne" userId="40032b85-13f4-4a3d-a3f5-3dc67848b475" providerId="ADAL" clId="{4E76BC83-81EE-450C-A630-E4391F4FF486}" dt="2023-09-11T15:27:09.152" v="28794" actId="1037"/>
        <pc:sldMkLst>
          <pc:docMk/>
          <pc:sldMk cId="1589048185" sldId="322"/>
        </pc:sldMkLst>
        <pc:spChg chg="mod">
          <ac:chgData name="Bathen  Marianne" userId="40032b85-13f4-4a3d-a3f5-3dc67848b475" providerId="ADAL" clId="{4E76BC83-81EE-450C-A630-E4391F4FF486}" dt="2023-09-11T15:26:41.246" v="28785" actId="403"/>
          <ac:spMkLst>
            <pc:docMk/>
            <pc:sldMk cId="1589048185" sldId="322"/>
            <ac:spMk id="18" creationId="{706ECFF9-58D4-7789-32D3-0E501318E460}"/>
          </ac:spMkLst>
        </pc:spChg>
        <pc:picChg chg="mod">
          <ac:chgData name="Bathen  Marianne" userId="40032b85-13f4-4a3d-a3f5-3dc67848b475" providerId="ADAL" clId="{4E76BC83-81EE-450C-A630-E4391F4FF486}" dt="2023-09-11T15:27:09.152" v="28794" actId="1037"/>
          <ac:picMkLst>
            <pc:docMk/>
            <pc:sldMk cId="1589048185" sldId="322"/>
            <ac:picMk id="4" creationId="{5BF21914-BAF4-59EF-D959-48C1CB86780E}"/>
          </ac:picMkLst>
        </pc:picChg>
      </pc:sldChg>
      <pc:sldChg chg="add del">
        <pc:chgData name="Bathen  Marianne" userId="40032b85-13f4-4a3d-a3f5-3dc67848b475" providerId="ADAL" clId="{4E76BC83-81EE-450C-A630-E4391F4FF486}" dt="2023-09-11T11:18:41.427" v="28083" actId="2696"/>
        <pc:sldMkLst>
          <pc:docMk/>
          <pc:sldMk cId="3663991057" sldId="322"/>
        </pc:sldMkLst>
      </pc:sldChg>
      <pc:sldChg chg="new del">
        <pc:chgData name="Bathen  Marianne" userId="40032b85-13f4-4a3d-a3f5-3dc67848b475" providerId="ADAL" clId="{4E76BC83-81EE-450C-A630-E4391F4FF486}" dt="2023-09-08T12:02:04.008" v="9609" actId="47"/>
        <pc:sldMkLst>
          <pc:docMk/>
          <pc:sldMk cId="1837332615" sldId="323"/>
        </pc:sldMkLst>
      </pc:sldChg>
      <pc:sldChg chg="modSp add mod">
        <pc:chgData name="Bathen  Marianne" userId="40032b85-13f4-4a3d-a3f5-3dc67848b475" providerId="ADAL" clId="{4E76BC83-81EE-450C-A630-E4391F4FF486}" dt="2023-09-11T15:26:25.193" v="28783" actId="20577"/>
        <pc:sldMkLst>
          <pc:docMk/>
          <pc:sldMk cId="696623539" sldId="324"/>
        </pc:sldMkLst>
        <pc:spChg chg="mod">
          <ac:chgData name="Bathen  Marianne" userId="40032b85-13f4-4a3d-a3f5-3dc67848b475" providerId="ADAL" clId="{4E76BC83-81EE-450C-A630-E4391F4FF486}" dt="2023-09-11T15:26:25.193" v="28783" actId="20577"/>
          <ac:spMkLst>
            <pc:docMk/>
            <pc:sldMk cId="696623539" sldId="324"/>
            <ac:spMk id="16" creationId="{884856CD-C491-9306-E10C-1DD801C5FE5F}"/>
          </ac:spMkLst>
        </pc:spChg>
        <pc:spChg chg="mod">
          <ac:chgData name="Bathen  Marianne" userId="40032b85-13f4-4a3d-a3f5-3dc67848b475" providerId="ADAL" clId="{4E76BC83-81EE-450C-A630-E4391F4FF486}" dt="2023-09-11T15:25:06.962" v="28769" actId="403"/>
          <ac:spMkLst>
            <pc:docMk/>
            <pc:sldMk cId="696623539" sldId="324"/>
            <ac:spMk id="28" creationId="{A6401E33-09BE-95EC-308F-04E2A0BE0E10}"/>
          </ac:spMkLst>
        </pc:spChg>
        <pc:spChg chg="mod">
          <ac:chgData name="Bathen  Marianne" userId="40032b85-13f4-4a3d-a3f5-3dc67848b475" providerId="ADAL" clId="{4E76BC83-81EE-450C-A630-E4391F4FF486}" dt="2023-09-11T15:25:02.974" v="28768" actId="403"/>
          <ac:spMkLst>
            <pc:docMk/>
            <pc:sldMk cId="696623539" sldId="324"/>
            <ac:spMk id="29" creationId="{37334F48-1AC9-CA1D-C0BD-9F4871D43019}"/>
          </ac:spMkLst>
        </pc:spChg>
        <pc:spChg chg="mod">
          <ac:chgData name="Bathen  Marianne" userId="40032b85-13f4-4a3d-a3f5-3dc67848b475" providerId="ADAL" clId="{4E76BC83-81EE-450C-A630-E4391F4FF486}" dt="2023-09-11T15:24:56.889" v="28767" actId="404"/>
          <ac:spMkLst>
            <pc:docMk/>
            <pc:sldMk cId="696623539" sldId="324"/>
            <ac:spMk id="30" creationId="{4E25E082-7C8E-307B-13DE-BB42EBCBAB09}"/>
          </ac:spMkLst>
        </pc:spChg>
        <pc:spChg chg="mod">
          <ac:chgData name="Bathen  Marianne" userId="40032b85-13f4-4a3d-a3f5-3dc67848b475" providerId="ADAL" clId="{4E76BC83-81EE-450C-A630-E4391F4FF486}" dt="2023-09-11T15:26:07.208" v="28780" actId="1076"/>
          <ac:spMkLst>
            <pc:docMk/>
            <pc:sldMk cId="696623539" sldId="324"/>
            <ac:spMk id="33" creationId="{05CEB840-9E42-2540-E32E-AC388934D529}"/>
          </ac:spMkLst>
        </pc:spChg>
        <pc:graphicFrameChg chg="modGraphic">
          <ac:chgData name="Bathen  Marianne" userId="40032b85-13f4-4a3d-a3f5-3dc67848b475" providerId="ADAL" clId="{4E76BC83-81EE-450C-A630-E4391F4FF486}" dt="2023-09-11T15:25:34.553" v="28772" actId="403"/>
          <ac:graphicFrameMkLst>
            <pc:docMk/>
            <pc:sldMk cId="696623539" sldId="324"/>
            <ac:graphicFrameMk id="21" creationId="{1A3B4634-8CD3-E7D3-B8EE-D3FE8D69691E}"/>
          </ac:graphicFrameMkLst>
        </pc:graphicFrameChg>
      </pc:sldChg>
      <pc:sldChg chg="add del">
        <pc:chgData name="Bathen  Marianne" userId="40032b85-13f4-4a3d-a3f5-3dc67848b475" providerId="ADAL" clId="{4E76BC83-81EE-450C-A630-E4391F4FF486}" dt="2023-09-11T11:18:41.427" v="28083" actId="2696"/>
        <pc:sldMkLst>
          <pc:docMk/>
          <pc:sldMk cId="1564698501" sldId="324"/>
        </pc:sldMkLst>
      </pc:sldChg>
      <pc:sldChg chg="modSp add del mod">
        <pc:chgData name="Bathen  Marianne" userId="40032b85-13f4-4a3d-a3f5-3dc67848b475" providerId="ADAL" clId="{4E76BC83-81EE-450C-A630-E4391F4FF486}" dt="2023-09-10T21:56:37.552" v="26305" actId="2696"/>
        <pc:sldMkLst>
          <pc:docMk/>
          <pc:sldMk cId="3585621442" sldId="324"/>
        </pc:sldMkLst>
        <pc:spChg chg="mod">
          <ac:chgData name="Bathen  Marianne" userId="40032b85-13f4-4a3d-a3f5-3dc67848b475" providerId="ADAL" clId="{4E76BC83-81EE-450C-A630-E4391F4FF486}" dt="2023-09-08T12:17:58.029" v="10381" actId="207"/>
          <ac:spMkLst>
            <pc:docMk/>
            <pc:sldMk cId="3585621442" sldId="324"/>
            <ac:spMk id="34" creationId="{AC678668-0290-E3DB-D227-6076570C71D1}"/>
          </ac:spMkLst>
        </pc:spChg>
        <pc:graphicFrameChg chg="modGraphic">
          <ac:chgData name="Bathen  Marianne" userId="40032b85-13f4-4a3d-a3f5-3dc67848b475" providerId="ADAL" clId="{4E76BC83-81EE-450C-A630-E4391F4FF486}" dt="2023-09-09T13:32:59.885" v="22528"/>
          <ac:graphicFrameMkLst>
            <pc:docMk/>
            <pc:sldMk cId="3585621442" sldId="324"/>
            <ac:graphicFrameMk id="21" creationId="{1A3B4634-8CD3-E7D3-B8EE-D3FE8D69691E}"/>
          </ac:graphicFrameMkLst>
        </pc:graphicFrameChg>
      </pc:sldChg>
      <pc:sldChg chg="addSp modSp add del mod modAnim">
        <pc:chgData name="Bathen  Marianne" userId="40032b85-13f4-4a3d-a3f5-3dc67848b475" providerId="ADAL" clId="{4E76BC83-81EE-450C-A630-E4391F4FF486}" dt="2023-09-10T21:56:37.552" v="26305" actId="2696"/>
        <pc:sldMkLst>
          <pc:docMk/>
          <pc:sldMk cId="1684271393" sldId="325"/>
        </pc:sldMkLst>
        <pc:spChg chg="add mod">
          <ac:chgData name="Bathen  Marianne" userId="40032b85-13f4-4a3d-a3f5-3dc67848b475" providerId="ADAL" clId="{4E76BC83-81EE-450C-A630-E4391F4FF486}" dt="2023-09-09T13:34:36.364" v="22597" actId="1036"/>
          <ac:spMkLst>
            <pc:docMk/>
            <pc:sldMk cId="1684271393" sldId="325"/>
            <ac:spMk id="3" creationId="{58A317AB-D039-6A4A-9D04-624D15FB3346}"/>
          </ac:spMkLst>
        </pc:spChg>
        <pc:spChg chg="mod">
          <ac:chgData name="Bathen  Marianne" userId="40032b85-13f4-4a3d-a3f5-3dc67848b475" providerId="ADAL" clId="{4E76BC83-81EE-450C-A630-E4391F4FF486}" dt="2023-09-09T13:34:15.821" v="22582" actId="20577"/>
          <ac:spMkLst>
            <pc:docMk/>
            <pc:sldMk cId="1684271393" sldId="325"/>
            <ac:spMk id="14" creationId="{B79041C1-C970-31FA-6E47-F13F5736FFF1}"/>
          </ac:spMkLst>
        </pc:spChg>
        <pc:spChg chg="mod">
          <ac:chgData name="Bathen  Marianne" userId="40032b85-13f4-4a3d-a3f5-3dc67848b475" providerId="ADAL" clId="{4E76BC83-81EE-450C-A630-E4391F4FF486}" dt="2023-09-09T13:34:31.157" v="22590" actId="403"/>
          <ac:spMkLst>
            <pc:docMk/>
            <pc:sldMk cId="1684271393" sldId="325"/>
            <ac:spMk id="18" creationId="{706ECFF9-58D4-7789-32D3-0E501318E460}"/>
          </ac:spMkLst>
        </pc:spChg>
        <pc:picChg chg="mod">
          <ac:chgData name="Bathen  Marianne" userId="40032b85-13f4-4a3d-a3f5-3dc67848b475" providerId="ADAL" clId="{4E76BC83-81EE-450C-A630-E4391F4FF486}" dt="2023-09-09T13:34:36.364" v="22597" actId="1036"/>
          <ac:picMkLst>
            <pc:docMk/>
            <pc:sldMk cId="1684271393" sldId="325"/>
            <ac:picMk id="17" creationId="{252E556C-4413-99ED-BB1A-5C209EA1E8C3}"/>
          </ac:picMkLst>
        </pc:picChg>
      </pc:sldChg>
      <pc:sldChg chg="modSp add mod">
        <pc:chgData name="Bathen  Marianne" userId="40032b85-13f4-4a3d-a3f5-3dc67848b475" providerId="ADAL" clId="{4E76BC83-81EE-450C-A630-E4391F4FF486}" dt="2023-09-11T15:26:51.654" v="28789" actId="1076"/>
        <pc:sldMkLst>
          <pc:docMk/>
          <pc:sldMk cId="1694879716" sldId="325"/>
        </pc:sldMkLst>
        <pc:spChg chg="mod">
          <ac:chgData name="Bathen  Marianne" userId="40032b85-13f4-4a3d-a3f5-3dc67848b475" providerId="ADAL" clId="{4E76BC83-81EE-450C-A630-E4391F4FF486}" dt="2023-09-11T15:26:46.083" v="28787" actId="403"/>
          <ac:spMkLst>
            <pc:docMk/>
            <pc:sldMk cId="1694879716" sldId="325"/>
            <ac:spMk id="18" creationId="{706ECFF9-58D4-7789-32D3-0E501318E460}"/>
          </ac:spMkLst>
        </pc:spChg>
        <pc:picChg chg="mod">
          <ac:chgData name="Bathen  Marianne" userId="40032b85-13f4-4a3d-a3f5-3dc67848b475" providerId="ADAL" clId="{4E76BC83-81EE-450C-A630-E4391F4FF486}" dt="2023-09-11T15:26:51.654" v="28789" actId="1076"/>
          <ac:picMkLst>
            <pc:docMk/>
            <pc:sldMk cId="1694879716" sldId="325"/>
            <ac:picMk id="17" creationId="{252E556C-4413-99ED-BB1A-5C209EA1E8C3}"/>
          </ac:picMkLst>
        </pc:picChg>
      </pc:sldChg>
      <pc:sldChg chg="delSp add del mod delAnim">
        <pc:chgData name="Bathen  Marianne" userId="40032b85-13f4-4a3d-a3f5-3dc67848b475" providerId="ADAL" clId="{4E76BC83-81EE-450C-A630-E4391F4FF486}" dt="2023-09-11T11:18:41.427" v="28083" actId="2696"/>
        <pc:sldMkLst>
          <pc:docMk/>
          <pc:sldMk cId="3484338873" sldId="325"/>
        </pc:sldMkLst>
        <pc:spChg chg="del">
          <ac:chgData name="Bathen  Marianne" userId="40032b85-13f4-4a3d-a3f5-3dc67848b475" providerId="ADAL" clId="{4E76BC83-81EE-450C-A630-E4391F4FF486}" dt="2023-09-11T03:29:54.800" v="26711" actId="478"/>
          <ac:spMkLst>
            <pc:docMk/>
            <pc:sldMk cId="3484338873" sldId="325"/>
            <ac:spMk id="3" creationId="{58A317AB-D039-6A4A-9D04-624D15FB3346}"/>
          </ac:spMkLst>
        </pc:spChg>
      </pc:sldChg>
      <pc:sldChg chg="addSp delSp modSp add mod modShow">
        <pc:chgData name="Bathen  Marianne" userId="40032b85-13f4-4a3d-a3f5-3dc67848b475" providerId="ADAL" clId="{4E76BC83-81EE-450C-A630-E4391F4FF486}" dt="2023-09-11T11:16:54.507" v="27947" actId="729"/>
        <pc:sldMkLst>
          <pc:docMk/>
          <pc:sldMk cId="215919204" sldId="326"/>
        </pc:sldMkLst>
        <pc:spChg chg="add del mod">
          <ac:chgData name="Bathen  Marianne" userId="40032b85-13f4-4a3d-a3f5-3dc67848b475" providerId="ADAL" clId="{4E76BC83-81EE-450C-A630-E4391F4FF486}" dt="2023-09-09T14:37:55.643" v="24846" actId="478"/>
          <ac:spMkLst>
            <pc:docMk/>
            <pc:sldMk cId="215919204" sldId="326"/>
            <ac:spMk id="10" creationId="{70EA0353-BCB3-F35D-3CBA-DB601C42D4A3}"/>
          </ac:spMkLst>
        </pc:spChg>
        <pc:spChg chg="mod">
          <ac:chgData name="Bathen  Marianne" userId="40032b85-13f4-4a3d-a3f5-3dc67848b475" providerId="ADAL" clId="{4E76BC83-81EE-450C-A630-E4391F4FF486}" dt="2023-09-08T14:34:52.252" v="11540" actId="1076"/>
          <ac:spMkLst>
            <pc:docMk/>
            <pc:sldMk cId="215919204" sldId="326"/>
            <ac:spMk id="11" creationId="{0707E276-9C98-69CE-F875-18A01E2CFB76}"/>
          </ac:spMkLst>
        </pc:spChg>
        <pc:spChg chg="add del mod">
          <ac:chgData name="Bathen  Marianne" userId="40032b85-13f4-4a3d-a3f5-3dc67848b475" providerId="ADAL" clId="{4E76BC83-81EE-450C-A630-E4391F4FF486}" dt="2023-09-09T14:37:55.643" v="24846" actId="478"/>
          <ac:spMkLst>
            <pc:docMk/>
            <pc:sldMk cId="215919204" sldId="326"/>
            <ac:spMk id="12" creationId="{C4B6014A-8CF4-4BDF-4ACB-037C96DA060C}"/>
          </ac:spMkLst>
        </pc:spChg>
        <pc:spChg chg="mod">
          <ac:chgData name="Bathen  Marianne" userId="40032b85-13f4-4a3d-a3f5-3dc67848b475" providerId="ADAL" clId="{4E76BC83-81EE-450C-A630-E4391F4FF486}" dt="2023-09-08T14:34:35.230" v="11532" actId="57"/>
          <ac:spMkLst>
            <pc:docMk/>
            <pc:sldMk cId="215919204" sldId="326"/>
            <ac:spMk id="13" creationId="{9C4F7A39-F7D9-0E7F-EA64-E6BCA0946BAA}"/>
          </ac:spMkLst>
        </pc:spChg>
        <pc:spChg chg="add del mod">
          <ac:chgData name="Bathen  Marianne" userId="40032b85-13f4-4a3d-a3f5-3dc67848b475" providerId="ADAL" clId="{4E76BC83-81EE-450C-A630-E4391F4FF486}" dt="2023-09-08T14:34:01.718" v="11456" actId="478"/>
          <ac:spMkLst>
            <pc:docMk/>
            <pc:sldMk cId="215919204" sldId="326"/>
            <ac:spMk id="14" creationId="{C564ABE7-F757-159C-1B36-8AA424D4670F}"/>
          </ac:spMkLst>
        </pc:spChg>
        <pc:spChg chg="del">
          <ac:chgData name="Bathen  Marianne" userId="40032b85-13f4-4a3d-a3f5-3dc67848b475" providerId="ADAL" clId="{4E76BC83-81EE-450C-A630-E4391F4FF486}" dt="2023-09-08T14:34:01.718" v="11456" actId="478"/>
          <ac:spMkLst>
            <pc:docMk/>
            <pc:sldMk cId="215919204" sldId="326"/>
            <ac:spMk id="15" creationId="{F8792C70-35EE-F374-E5AC-FECAF0AC437E}"/>
          </ac:spMkLst>
        </pc:spChg>
        <pc:spChg chg="add del mod">
          <ac:chgData name="Bathen  Marianne" userId="40032b85-13f4-4a3d-a3f5-3dc67848b475" providerId="ADAL" clId="{4E76BC83-81EE-450C-A630-E4391F4FF486}" dt="2023-09-08T14:34:01.718" v="11456" actId="478"/>
          <ac:spMkLst>
            <pc:docMk/>
            <pc:sldMk cId="215919204" sldId="326"/>
            <ac:spMk id="16" creationId="{D44B18FD-BD5A-E050-13A1-1F05085BE122}"/>
          </ac:spMkLst>
        </pc:spChg>
        <pc:spChg chg="mod">
          <ac:chgData name="Bathen  Marianne" userId="40032b85-13f4-4a3d-a3f5-3dc67848b475" providerId="ADAL" clId="{4E76BC83-81EE-450C-A630-E4391F4FF486}" dt="2023-09-08T14:34:13.718" v="11485" actId="1037"/>
          <ac:spMkLst>
            <pc:docMk/>
            <pc:sldMk cId="215919204" sldId="326"/>
            <ac:spMk id="17" creationId="{F3D75DBD-FEB4-250A-F27B-B9EEC964D85F}"/>
          </ac:spMkLst>
        </pc:spChg>
        <pc:spChg chg="add del mod">
          <ac:chgData name="Bathen  Marianne" userId="40032b85-13f4-4a3d-a3f5-3dc67848b475" providerId="ADAL" clId="{4E76BC83-81EE-450C-A630-E4391F4FF486}" dt="2023-09-09T14:38:00.564" v="24849" actId="478"/>
          <ac:spMkLst>
            <pc:docMk/>
            <pc:sldMk cId="215919204" sldId="326"/>
            <ac:spMk id="20" creationId="{FFE68CA7-8F73-18E2-5791-BF09C70263A6}"/>
          </ac:spMkLst>
        </pc:spChg>
        <pc:spChg chg="add del mod">
          <ac:chgData name="Bathen  Marianne" userId="40032b85-13f4-4a3d-a3f5-3dc67848b475" providerId="ADAL" clId="{4E76BC83-81EE-450C-A630-E4391F4FF486}" dt="2023-09-09T14:38:00.564" v="24849" actId="478"/>
          <ac:spMkLst>
            <pc:docMk/>
            <pc:sldMk cId="215919204" sldId="326"/>
            <ac:spMk id="23" creationId="{2AEA01A8-D074-180D-0095-A5B173CC56DD}"/>
          </ac:spMkLst>
        </pc:spChg>
        <pc:spChg chg="add del mod">
          <ac:chgData name="Bathen  Marianne" userId="40032b85-13f4-4a3d-a3f5-3dc67848b475" providerId="ADAL" clId="{4E76BC83-81EE-450C-A630-E4391F4FF486}" dt="2023-09-09T14:38:00.564" v="24849" actId="478"/>
          <ac:spMkLst>
            <pc:docMk/>
            <pc:sldMk cId="215919204" sldId="326"/>
            <ac:spMk id="24" creationId="{25BE06A7-CEB4-001B-90B4-A9CDB0A747C8}"/>
          </ac:spMkLst>
        </pc:spChg>
        <pc:spChg chg="add del mod">
          <ac:chgData name="Bathen  Marianne" userId="40032b85-13f4-4a3d-a3f5-3dc67848b475" providerId="ADAL" clId="{4E76BC83-81EE-450C-A630-E4391F4FF486}" dt="2023-09-09T14:38:00.564" v="24849" actId="478"/>
          <ac:spMkLst>
            <pc:docMk/>
            <pc:sldMk cId="215919204" sldId="326"/>
            <ac:spMk id="26" creationId="{7FBD0A79-8D1C-A6F8-8665-68702CFDC7CC}"/>
          </ac:spMkLst>
        </pc:spChg>
        <pc:spChg chg="add del mod">
          <ac:chgData name="Bathen  Marianne" userId="40032b85-13f4-4a3d-a3f5-3dc67848b475" providerId="ADAL" clId="{4E76BC83-81EE-450C-A630-E4391F4FF486}" dt="2023-09-09T14:37:55.643" v="24846" actId="478"/>
          <ac:spMkLst>
            <pc:docMk/>
            <pc:sldMk cId="215919204" sldId="326"/>
            <ac:spMk id="32" creationId="{AAA8422B-CBBA-3FBF-B3D9-909DA9B73D69}"/>
          </ac:spMkLst>
        </pc:spChg>
        <pc:spChg chg="add del mod">
          <ac:chgData name="Bathen  Marianne" userId="40032b85-13f4-4a3d-a3f5-3dc67848b475" providerId="ADAL" clId="{4E76BC83-81EE-450C-A630-E4391F4FF486}" dt="2023-09-09T14:37:55.643" v="24846" actId="478"/>
          <ac:spMkLst>
            <pc:docMk/>
            <pc:sldMk cId="215919204" sldId="326"/>
            <ac:spMk id="42" creationId="{2B32E37B-F99D-90C6-285C-B9EBDDE132B9}"/>
          </ac:spMkLst>
        </pc:spChg>
        <pc:spChg chg="add del mod">
          <ac:chgData name="Bathen  Marianne" userId="40032b85-13f4-4a3d-a3f5-3dc67848b475" providerId="ADAL" clId="{4E76BC83-81EE-450C-A630-E4391F4FF486}" dt="2023-09-09T14:37:55.643" v="24846" actId="478"/>
          <ac:spMkLst>
            <pc:docMk/>
            <pc:sldMk cId="215919204" sldId="326"/>
            <ac:spMk id="43" creationId="{03736F8C-83BF-0A21-6135-C005916266E9}"/>
          </ac:spMkLst>
        </pc:spChg>
        <pc:spChg chg="add del mod">
          <ac:chgData name="Bathen  Marianne" userId="40032b85-13f4-4a3d-a3f5-3dc67848b475" providerId="ADAL" clId="{4E76BC83-81EE-450C-A630-E4391F4FF486}" dt="2023-09-08T14:34:03.621" v="11457" actId="478"/>
          <ac:spMkLst>
            <pc:docMk/>
            <pc:sldMk cId="215919204" sldId="326"/>
            <ac:spMk id="78" creationId="{7B300B96-38CF-3172-B3BF-4342E01278CF}"/>
          </ac:spMkLst>
        </pc:spChg>
        <pc:spChg chg="add mod">
          <ac:chgData name="Bathen  Marianne" userId="40032b85-13f4-4a3d-a3f5-3dc67848b475" providerId="ADAL" clId="{4E76BC83-81EE-450C-A630-E4391F4FF486}" dt="2023-09-09T14:35:20.184" v="24740" actId="1038"/>
          <ac:spMkLst>
            <pc:docMk/>
            <pc:sldMk cId="215919204" sldId="326"/>
            <ac:spMk id="79" creationId="{4344E2B1-5FD1-0A9F-F11C-7E4E6FB0D08C}"/>
          </ac:spMkLst>
        </pc:spChg>
        <pc:spChg chg="add mod">
          <ac:chgData name="Bathen  Marianne" userId="40032b85-13f4-4a3d-a3f5-3dc67848b475" providerId="ADAL" clId="{4E76BC83-81EE-450C-A630-E4391F4FF486}" dt="2023-09-09T14:35:20.184" v="24740" actId="1038"/>
          <ac:spMkLst>
            <pc:docMk/>
            <pc:sldMk cId="215919204" sldId="326"/>
            <ac:spMk id="80" creationId="{98A4FDC1-97B3-DC98-0BC5-2B295B172555}"/>
          </ac:spMkLst>
        </pc:spChg>
        <pc:spChg chg="add mod">
          <ac:chgData name="Bathen  Marianne" userId="40032b85-13f4-4a3d-a3f5-3dc67848b475" providerId="ADAL" clId="{4E76BC83-81EE-450C-A630-E4391F4FF486}" dt="2023-09-09T14:35:20.184" v="24740" actId="1038"/>
          <ac:spMkLst>
            <pc:docMk/>
            <pc:sldMk cId="215919204" sldId="326"/>
            <ac:spMk id="81" creationId="{891C39FE-EE4B-E8A4-1073-BF1C18F34DBE}"/>
          </ac:spMkLst>
        </pc:spChg>
        <pc:spChg chg="mod">
          <ac:chgData name="Bathen  Marianne" userId="40032b85-13f4-4a3d-a3f5-3dc67848b475" providerId="ADAL" clId="{4E76BC83-81EE-450C-A630-E4391F4FF486}" dt="2023-09-09T14:37:56.210" v="24847"/>
          <ac:spMkLst>
            <pc:docMk/>
            <pc:sldMk cId="215919204" sldId="326"/>
            <ac:spMk id="83" creationId="{3B41113E-69D2-E4CB-73A4-6EBA02437364}"/>
          </ac:spMkLst>
        </pc:spChg>
        <pc:spChg chg="mod">
          <ac:chgData name="Bathen  Marianne" userId="40032b85-13f4-4a3d-a3f5-3dc67848b475" providerId="ADAL" clId="{4E76BC83-81EE-450C-A630-E4391F4FF486}" dt="2023-09-09T14:37:56.210" v="24847"/>
          <ac:spMkLst>
            <pc:docMk/>
            <pc:sldMk cId="215919204" sldId="326"/>
            <ac:spMk id="84" creationId="{10D745B7-AE80-E237-E330-32C1C3C20CD1}"/>
          </ac:spMkLst>
        </pc:spChg>
        <pc:spChg chg="mod">
          <ac:chgData name="Bathen  Marianne" userId="40032b85-13f4-4a3d-a3f5-3dc67848b475" providerId="ADAL" clId="{4E76BC83-81EE-450C-A630-E4391F4FF486}" dt="2023-09-09T14:37:56.210" v="24847"/>
          <ac:spMkLst>
            <pc:docMk/>
            <pc:sldMk cId="215919204" sldId="326"/>
            <ac:spMk id="88" creationId="{640D0DFA-BB95-E817-9B75-B020CD03146F}"/>
          </ac:spMkLst>
        </pc:spChg>
        <pc:spChg chg="mod">
          <ac:chgData name="Bathen  Marianne" userId="40032b85-13f4-4a3d-a3f5-3dc67848b475" providerId="ADAL" clId="{4E76BC83-81EE-450C-A630-E4391F4FF486}" dt="2023-09-09T14:37:56.210" v="24847"/>
          <ac:spMkLst>
            <pc:docMk/>
            <pc:sldMk cId="215919204" sldId="326"/>
            <ac:spMk id="89" creationId="{899DF2F0-6B11-1CEE-9CF7-04CBAD8A6D4E}"/>
          </ac:spMkLst>
        </pc:spChg>
        <pc:spChg chg="mod">
          <ac:chgData name="Bathen  Marianne" userId="40032b85-13f4-4a3d-a3f5-3dc67848b475" providerId="ADAL" clId="{4E76BC83-81EE-450C-A630-E4391F4FF486}" dt="2023-09-09T14:37:56.210" v="24847"/>
          <ac:spMkLst>
            <pc:docMk/>
            <pc:sldMk cId="215919204" sldId="326"/>
            <ac:spMk id="90" creationId="{1E0F7604-45A4-237D-460D-F3736AED2B66}"/>
          </ac:spMkLst>
        </pc:spChg>
        <pc:spChg chg="mod">
          <ac:chgData name="Bathen  Marianne" userId="40032b85-13f4-4a3d-a3f5-3dc67848b475" providerId="ADAL" clId="{4E76BC83-81EE-450C-A630-E4391F4FF486}" dt="2023-09-09T14:38:24.882" v="24853"/>
          <ac:spMkLst>
            <pc:docMk/>
            <pc:sldMk cId="215919204" sldId="326"/>
            <ac:spMk id="97" creationId="{0EBD2604-44A4-659C-320E-C4DFF43F3014}"/>
          </ac:spMkLst>
        </pc:spChg>
        <pc:spChg chg="mod">
          <ac:chgData name="Bathen  Marianne" userId="40032b85-13f4-4a3d-a3f5-3dc67848b475" providerId="ADAL" clId="{4E76BC83-81EE-450C-A630-E4391F4FF486}" dt="2023-09-09T14:38:24.882" v="24853"/>
          <ac:spMkLst>
            <pc:docMk/>
            <pc:sldMk cId="215919204" sldId="326"/>
            <ac:spMk id="98" creationId="{6DCDD9B6-F3A1-32AA-6D45-6664FB793D7B}"/>
          </ac:spMkLst>
        </pc:spChg>
        <pc:spChg chg="mod">
          <ac:chgData name="Bathen  Marianne" userId="40032b85-13f4-4a3d-a3f5-3dc67848b475" providerId="ADAL" clId="{4E76BC83-81EE-450C-A630-E4391F4FF486}" dt="2023-09-09T14:38:24.882" v="24853"/>
          <ac:spMkLst>
            <pc:docMk/>
            <pc:sldMk cId="215919204" sldId="326"/>
            <ac:spMk id="100" creationId="{77954391-20BE-A735-D092-C961F02DA070}"/>
          </ac:spMkLst>
        </pc:spChg>
        <pc:spChg chg="mod">
          <ac:chgData name="Bathen  Marianne" userId="40032b85-13f4-4a3d-a3f5-3dc67848b475" providerId="ADAL" clId="{4E76BC83-81EE-450C-A630-E4391F4FF486}" dt="2023-09-09T14:38:24.882" v="24853"/>
          <ac:spMkLst>
            <pc:docMk/>
            <pc:sldMk cId="215919204" sldId="326"/>
            <ac:spMk id="104" creationId="{D021E8D3-A4A7-6AF5-CB9B-3A7DB8E1D052}"/>
          </ac:spMkLst>
        </pc:spChg>
        <pc:spChg chg="mod">
          <ac:chgData name="Bathen  Marianne" userId="40032b85-13f4-4a3d-a3f5-3dc67848b475" providerId="ADAL" clId="{4E76BC83-81EE-450C-A630-E4391F4FF486}" dt="2023-09-09T14:38:38.263" v="24886"/>
          <ac:spMkLst>
            <pc:docMk/>
            <pc:sldMk cId="215919204" sldId="326"/>
            <ac:spMk id="108" creationId="{7CEF4E2D-E459-4C5F-2878-C81213B04292}"/>
          </ac:spMkLst>
        </pc:spChg>
        <pc:spChg chg="mod">
          <ac:chgData name="Bathen  Marianne" userId="40032b85-13f4-4a3d-a3f5-3dc67848b475" providerId="ADAL" clId="{4E76BC83-81EE-450C-A630-E4391F4FF486}" dt="2023-09-09T14:38:38.263" v="24886"/>
          <ac:spMkLst>
            <pc:docMk/>
            <pc:sldMk cId="215919204" sldId="326"/>
            <ac:spMk id="109" creationId="{0068C62B-54A3-FA08-3372-DA237DC95D8A}"/>
          </ac:spMkLst>
        </pc:spChg>
        <pc:spChg chg="mod">
          <ac:chgData name="Bathen  Marianne" userId="40032b85-13f4-4a3d-a3f5-3dc67848b475" providerId="ADAL" clId="{4E76BC83-81EE-450C-A630-E4391F4FF486}" dt="2023-09-09T14:38:38.263" v="24886"/>
          <ac:spMkLst>
            <pc:docMk/>
            <pc:sldMk cId="215919204" sldId="326"/>
            <ac:spMk id="111" creationId="{61678955-043A-69AB-1B95-F486485C00A1}"/>
          </ac:spMkLst>
        </pc:spChg>
        <pc:spChg chg="mod">
          <ac:chgData name="Bathen  Marianne" userId="40032b85-13f4-4a3d-a3f5-3dc67848b475" providerId="ADAL" clId="{4E76BC83-81EE-450C-A630-E4391F4FF486}" dt="2023-09-09T14:38:38.263" v="24886"/>
          <ac:spMkLst>
            <pc:docMk/>
            <pc:sldMk cId="215919204" sldId="326"/>
            <ac:spMk id="115" creationId="{E5710CA6-51A9-CAC5-3758-5CEB2C598B16}"/>
          </ac:spMkLst>
        </pc:spChg>
        <pc:spChg chg="mod">
          <ac:chgData name="Bathen  Marianne" userId="40032b85-13f4-4a3d-a3f5-3dc67848b475" providerId="ADAL" clId="{4E76BC83-81EE-450C-A630-E4391F4FF486}" dt="2023-09-11T11:02:39.552" v="27259"/>
          <ac:spMkLst>
            <pc:docMk/>
            <pc:sldMk cId="215919204" sldId="326"/>
            <ac:spMk id="121" creationId="{6D0EB069-8C64-EF1E-F026-3329803E517E}"/>
          </ac:spMkLst>
        </pc:spChg>
        <pc:spChg chg="mod">
          <ac:chgData name="Bathen  Marianne" userId="40032b85-13f4-4a3d-a3f5-3dc67848b475" providerId="ADAL" clId="{4E76BC83-81EE-450C-A630-E4391F4FF486}" dt="2023-09-11T11:02:39.552" v="27259"/>
          <ac:spMkLst>
            <pc:docMk/>
            <pc:sldMk cId="215919204" sldId="326"/>
            <ac:spMk id="124" creationId="{20BD2651-AE5B-B2FE-C244-BCD59EC14F83}"/>
          </ac:spMkLst>
        </pc:spChg>
        <pc:spChg chg="mod">
          <ac:chgData name="Bathen  Marianne" userId="40032b85-13f4-4a3d-a3f5-3dc67848b475" providerId="ADAL" clId="{4E76BC83-81EE-450C-A630-E4391F4FF486}" dt="2023-09-11T11:02:39.552" v="27259"/>
          <ac:spMkLst>
            <pc:docMk/>
            <pc:sldMk cId="215919204" sldId="326"/>
            <ac:spMk id="125" creationId="{509B2B14-1D4C-ACB9-C48C-66F5AC596618}"/>
          </ac:spMkLst>
        </pc:spChg>
        <pc:spChg chg="mod">
          <ac:chgData name="Bathen  Marianne" userId="40032b85-13f4-4a3d-a3f5-3dc67848b475" providerId="ADAL" clId="{4E76BC83-81EE-450C-A630-E4391F4FF486}" dt="2023-09-11T11:02:39.552" v="27259"/>
          <ac:spMkLst>
            <pc:docMk/>
            <pc:sldMk cId="215919204" sldId="326"/>
            <ac:spMk id="127" creationId="{477CAD74-B7E9-5C4D-628E-E8DA27B1F8D9}"/>
          </ac:spMkLst>
        </pc:spChg>
        <pc:spChg chg="mod">
          <ac:chgData name="Bathen  Marianne" userId="40032b85-13f4-4a3d-a3f5-3dc67848b475" providerId="ADAL" clId="{4E76BC83-81EE-450C-A630-E4391F4FF486}" dt="2023-09-11T11:02:39.552" v="27259"/>
          <ac:spMkLst>
            <pc:docMk/>
            <pc:sldMk cId="215919204" sldId="326"/>
            <ac:spMk id="147" creationId="{BBBBE348-0AD6-C16E-E764-637DDF17A70E}"/>
          </ac:spMkLst>
        </pc:spChg>
        <pc:grpChg chg="mod">
          <ac:chgData name="Bathen  Marianne" userId="40032b85-13f4-4a3d-a3f5-3dc67848b475" providerId="ADAL" clId="{4E76BC83-81EE-450C-A630-E4391F4FF486}" dt="2023-09-08T14:34:25.740" v="11527" actId="1038"/>
          <ac:grpSpMkLst>
            <pc:docMk/>
            <pc:sldMk cId="215919204" sldId="326"/>
            <ac:grpSpMk id="4" creationId="{FB2A60C4-DA4C-FFA1-7902-519AAF193C5B}"/>
          </ac:grpSpMkLst>
        </pc:grpChg>
        <pc:grpChg chg="del mod">
          <ac:chgData name="Bathen  Marianne" userId="40032b85-13f4-4a3d-a3f5-3dc67848b475" providerId="ADAL" clId="{4E76BC83-81EE-450C-A630-E4391F4FF486}" dt="2023-09-08T14:34:01.718" v="11456" actId="478"/>
          <ac:grpSpMkLst>
            <pc:docMk/>
            <pc:sldMk cId="215919204" sldId="326"/>
            <ac:grpSpMk id="19" creationId="{ABA0AD2C-ACF2-375F-9F81-0F647AB2903E}"/>
          </ac:grpSpMkLst>
        </pc:grpChg>
        <pc:grpChg chg="mod">
          <ac:chgData name="Bathen  Marianne" userId="40032b85-13f4-4a3d-a3f5-3dc67848b475" providerId="ADAL" clId="{4E76BC83-81EE-450C-A630-E4391F4FF486}" dt="2023-09-08T14:34:13.718" v="11485" actId="1037"/>
          <ac:grpSpMkLst>
            <pc:docMk/>
            <pc:sldMk cId="215919204" sldId="326"/>
            <ac:grpSpMk id="37" creationId="{822906DF-047D-7566-034E-327EE57982F6}"/>
          </ac:grpSpMkLst>
        </pc:grpChg>
        <pc:grpChg chg="add mod">
          <ac:chgData name="Bathen  Marianne" userId="40032b85-13f4-4a3d-a3f5-3dc67848b475" providerId="ADAL" clId="{4E76BC83-81EE-450C-A630-E4391F4FF486}" dt="2023-09-09T14:38:04.657" v="24850" actId="1076"/>
          <ac:grpSpMkLst>
            <pc:docMk/>
            <pc:sldMk cId="215919204" sldId="326"/>
            <ac:grpSpMk id="82" creationId="{58739062-C896-7DB1-3427-C83B480E23EE}"/>
          </ac:grpSpMkLst>
        </pc:grpChg>
        <pc:grpChg chg="add del mod">
          <ac:chgData name="Bathen  Marianne" userId="40032b85-13f4-4a3d-a3f5-3dc67848b475" providerId="ADAL" clId="{4E76BC83-81EE-450C-A630-E4391F4FF486}" dt="2023-09-11T11:02:39.031" v="27258" actId="478"/>
          <ac:grpSpMkLst>
            <pc:docMk/>
            <pc:sldMk cId="215919204" sldId="326"/>
            <ac:grpSpMk id="96" creationId="{670D7200-F7B5-7B45-55A6-6DDE8BFFA6D0}"/>
          </ac:grpSpMkLst>
        </pc:grpChg>
        <pc:grpChg chg="add mod">
          <ac:chgData name="Bathen  Marianne" userId="40032b85-13f4-4a3d-a3f5-3dc67848b475" providerId="ADAL" clId="{4E76BC83-81EE-450C-A630-E4391F4FF486}" dt="2023-09-09T14:38:43.371" v="24887" actId="1076"/>
          <ac:grpSpMkLst>
            <pc:docMk/>
            <pc:sldMk cId="215919204" sldId="326"/>
            <ac:grpSpMk id="107" creationId="{1D3ECAA3-DBC4-D76D-FF6A-4B3F6D7A3FD0}"/>
          </ac:grpSpMkLst>
        </pc:grpChg>
        <pc:grpChg chg="add mod">
          <ac:chgData name="Bathen  Marianne" userId="40032b85-13f4-4a3d-a3f5-3dc67848b475" providerId="ADAL" clId="{4E76BC83-81EE-450C-A630-E4391F4FF486}" dt="2023-09-11T11:02:51.818" v="27260" actId="1076"/>
          <ac:grpSpMkLst>
            <pc:docMk/>
            <pc:sldMk cId="215919204" sldId="326"/>
            <ac:grpSpMk id="118" creationId="{4FFF3DE9-19BF-B32B-3F5C-BD85F9DE8891}"/>
          </ac:grpSpMkLst>
        </pc:grpChg>
        <pc:grpChg chg="mod">
          <ac:chgData name="Bathen  Marianne" userId="40032b85-13f4-4a3d-a3f5-3dc67848b475" providerId="ADAL" clId="{4E76BC83-81EE-450C-A630-E4391F4FF486}" dt="2023-09-11T11:02:39.552" v="27259"/>
          <ac:grpSpMkLst>
            <pc:docMk/>
            <pc:sldMk cId="215919204" sldId="326"/>
            <ac:grpSpMk id="119" creationId="{11C3942A-4BFE-B389-1F2A-AB3CED739968}"/>
          </ac:grpSpMkLst>
        </pc:grpChg>
        <pc:grpChg chg="mod">
          <ac:chgData name="Bathen  Marianne" userId="40032b85-13f4-4a3d-a3f5-3dc67848b475" providerId="ADAL" clId="{4E76BC83-81EE-450C-A630-E4391F4FF486}" dt="2023-09-08T14:33:14.501" v="11452" actId="1076"/>
          <ac:grpSpMkLst>
            <pc:docMk/>
            <pc:sldMk cId="215919204" sldId="326"/>
            <ac:grpSpMk id="128" creationId="{F3259DB1-6265-D26D-EC1F-DA7EAB860A69}"/>
          </ac:grpSpMkLst>
        </pc:grpChg>
        <pc:cxnChg chg="add del mod">
          <ac:chgData name="Bathen  Marianne" userId="40032b85-13f4-4a3d-a3f5-3dc67848b475" providerId="ADAL" clId="{4E76BC83-81EE-450C-A630-E4391F4FF486}" dt="2023-09-09T14:37:55.643" v="24846" actId="478"/>
          <ac:cxnSpMkLst>
            <pc:docMk/>
            <pc:sldMk cId="215919204" sldId="326"/>
            <ac:cxnSpMk id="27" creationId="{FE4E89B4-2906-49FA-236C-73C35E1AB43A}"/>
          </ac:cxnSpMkLst>
        </pc:cxnChg>
        <pc:cxnChg chg="add del mod">
          <ac:chgData name="Bathen  Marianne" userId="40032b85-13f4-4a3d-a3f5-3dc67848b475" providerId="ADAL" clId="{4E76BC83-81EE-450C-A630-E4391F4FF486}" dt="2023-09-09T14:37:55.643" v="24846" actId="478"/>
          <ac:cxnSpMkLst>
            <pc:docMk/>
            <pc:sldMk cId="215919204" sldId="326"/>
            <ac:cxnSpMk id="29" creationId="{3C85AF7B-23B2-E3EF-67EE-78E1AB9CC4C2}"/>
          </ac:cxnSpMkLst>
        </pc:cxnChg>
        <pc:cxnChg chg="add del mod">
          <ac:chgData name="Bathen  Marianne" userId="40032b85-13f4-4a3d-a3f5-3dc67848b475" providerId="ADAL" clId="{4E76BC83-81EE-450C-A630-E4391F4FF486}" dt="2023-09-09T14:37:55.643" v="24846" actId="478"/>
          <ac:cxnSpMkLst>
            <pc:docMk/>
            <pc:sldMk cId="215919204" sldId="326"/>
            <ac:cxnSpMk id="30" creationId="{D8E17E21-5560-C822-D5CA-DCFFFC4A8439}"/>
          </ac:cxnSpMkLst>
        </pc:cxnChg>
        <pc:cxnChg chg="add del mod">
          <ac:chgData name="Bathen  Marianne" userId="40032b85-13f4-4a3d-a3f5-3dc67848b475" providerId="ADAL" clId="{4E76BC83-81EE-450C-A630-E4391F4FF486}" dt="2023-09-09T14:37:55.643" v="24846" actId="478"/>
          <ac:cxnSpMkLst>
            <pc:docMk/>
            <pc:sldMk cId="215919204" sldId="326"/>
            <ac:cxnSpMk id="44" creationId="{419F186D-EB53-4138-78F4-2ACAE1809999}"/>
          </ac:cxnSpMkLst>
        </pc:cxnChg>
        <pc:cxnChg chg="add del mod">
          <ac:chgData name="Bathen  Marianne" userId="40032b85-13f4-4a3d-a3f5-3dc67848b475" providerId="ADAL" clId="{4E76BC83-81EE-450C-A630-E4391F4FF486}" dt="2023-09-09T14:37:55.643" v="24846" actId="478"/>
          <ac:cxnSpMkLst>
            <pc:docMk/>
            <pc:sldMk cId="215919204" sldId="326"/>
            <ac:cxnSpMk id="45" creationId="{1BA6733B-B31C-BEFD-328B-A9D25DA7ABD1}"/>
          </ac:cxnSpMkLst>
        </pc:cxnChg>
        <pc:cxnChg chg="add del mod">
          <ac:chgData name="Bathen  Marianne" userId="40032b85-13f4-4a3d-a3f5-3dc67848b475" providerId="ADAL" clId="{4E76BC83-81EE-450C-A630-E4391F4FF486}" dt="2023-09-09T14:37:55.643" v="24846" actId="478"/>
          <ac:cxnSpMkLst>
            <pc:docMk/>
            <pc:sldMk cId="215919204" sldId="326"/>
            <ac:cxnSpMk id="51" creationId="{A02B581D-F59A-9239-7179-553FAD7D55E7}"/>
          </ac:cxnSpMkLst>
        </pc:cxnChg>
        <pc:cxnChg chg="add del mod">
          <ac:chgData name="Bathen  Marianne" userId="40032b85-13f4-4a3d-a3f5-3dc67848b475" providerId="ADAL" clId="{4E76BC83-81EE-450C-A630-E4391F4FF486}" dt="2023-09-09T14:37:55.643" v="24846" actId="478"/>
          <ac:cxnSpMkLst>
            <pc:docMk/>
            <pc:sldMk cId="215919204" sldId="326"/>
            <ac:cxnSpMk id="52" creationId="{DF19A2D5-7E86-91EF-A4D7-8140C0F89824}"/>
          </ac:cxnSpMkLst>
        </pc:cxnChg>
        <pc:cxnChg chg="mod">
          <ac:chgData name="Bathen  Marianne" userId="40032b85-13f4-4a3d-a3f5-3dc67848b475" providerId="ADAL" clId="{4E76BC83-81EE-450C-A630-E4391F4FF486}" dt="2023-09-08T14:34:01.718" v="11456" actId="478"/>
          <ac:cxnSpMkLst>
            <pc:docMk/>
            <pc:sldMk cId="215919204" sldId="326"/>
            <ac:cxnSpMk id="61" creationId="{4A87E41A-1F6C-7EB5-2F38-2FEA93839BBC}"/>
          </ac:cxnSpMkLst>
        </pc:cxnChg>
        <pc:cxnChg chg="add del mod">
          <ac:chgData name="Bathen  Marianne" userId="40032b85-13f4-4a3d-a3f5-3dc67848b475" providerId="ADAL" clId="{4E76BC83-81EE-450C-A630-E4391F4FF486}" dt="2023-09-09T14:37:55.643" v="24846" actId="478"/>
          <ac:cxnSpMkLst>
            <pc:docMk/>
            <pc:sldMk cId="215919204" sldId="326"/>
            <ac:cxnSpMk id="76" creationId="{7AAA28E8-A901-C923-5845-7AB7BE71ADA5}"/>
          </ac:cxnSpMkLst>
        </pc:cxnChg>
        <pc:cxnChg chg="mod">
          <ac:chgData name="Bathen  Marianne" userId="40032b85-13f4-4a3d-a3f5-3dc67848b475" providerId="ADAL" clId="{4E76BC83-81EE-450C-A630-E4391F4FF486}" dt="2023-09-09T14:37:56.210" v="24847"/>
          <ac:cxnSpMkLst>
            <pc:docMk/>
            <pc:sldMk cId="215919204" sldId="326"/>
            <ac:cxnSpMk id="85" creationId="{F80496C9-19EB-2457-FE03-685168B479EB}"/>
          </ac:cxnSpMkLst>
        </pc:cxnChg>
        <pc:cxnChg chg="mod">
          <ac:chgData name="Bathen  Marianne" userId="40032b85-13f4-4a3d-a3f5-3dc67848b475" providerId="ADAL" clId="{4E76BC83-81EE-450C-A630-E4391F4FF486}" dt="2023-09-09T14:37:56.210" v="24847"/>
          <ac:cxnSpMkLst>
            <pc:docMk/>
            <pc:sldMk cId="215919204" sldId="326"/>
            <ac:cxnSpMk id="86" creationId="{9FE75548-1B09-B367-8B60-3C21A802661F}"/>
          </ac:cxnSpMkLst>
        </pc:cxnChg>
        <pc:cxnChg chg="mod">
          <ac:chgData name="Bathen  Marianne" userId="40032b85-13f4-4a3d-a3f5-3dc67848b475" providerId="ADAL" clId="{4E76BC83-81EE-450C-A630-E4391F4FF486}" dt="2023-09-09T14:37:56.210" v="24847"/>
          <ac:cxnSpMkLst>
            <pc:docMk/>
            <pc:sldMk cId="215919204" sldId="326"/>
            <ac:cxnSpMk id="87" creationId="{2FC21B9D-2F7E-F09B-93B1-C08144856426}"/>
          </ac:cxnSpMkLst>
        </pc:cxnChg>
        <pc:cxnChg chg="mod">
          <ac:chgData name="Bathen  Marianne" userId="40032b85-13f4-4a3d-a3f5-3dc67848b475" providerId="ADAL" clId="{4E76BC83-81EE-450C-A630-E4391F4FF486}" dt="2023-09-09T14:37:56.210" v="24847"/>
          <ac:cxnSpMkLst>
            <pc:docMk/>
            <pc:sldMk cId="215919204" sldId="326"/>
            <ac:cxnSpMk id="91" creationId="{E04BCA52-366F-8E45-8D49-0145CE1DBF1F}"/>
          </ac:cxnSpMkLst>
        </pc:cxnChg>
        <pc:cxnChg chg="mod">
          <ac:chgData name="Bathen  Marianne" userId="40032b85-13f4-4a3d-a3f5-3dc67848b475" providerId="ADAL" clId="{4E76BC83-81EE-450C-A630-E4391F4FF486}" dt="2023-09-09T14:37:56.210" v="24847"/>
          <ac:cxnSpMkLst>
            <pc:docMk/>
            <pc:sldMk cId="215919204" sldId="326"/>
            <ac:cxnSpMk id="92" creationId="{EDB91A47-560D-9E79-87C5-6924A0B6EFE9}"/>
          </ac:cxnSpMkLst>
        </pc:cxnChg>
        <pc:cxnChg chg="mod">
          <ac:chgData name="Bathen  Marianne" userId="40032b85-13f4-4a3d-a3f5-3dc67848b475" providerId="ADAL" clId="{4E76BC83-81EE-450C-A630-E4391F4FF486}" dt="2023-09-09T14:37:56.210" v="24847"/>
          <ac:cxnSpMkLst>
            <pc:docMk/>
            <pc:sldMk cId="215919204" sldId="326"/>
            <ac:cxnSpMk id="93" creationId="{1A5C894E-EB2C-8F40-5136-291AAF57DE39}"/>
          </ac:cxnSpMkLst>
        </pc:cxnChg>
        <pc:cxnChg chg="mod">
          <ac:chgData name="Bathen  Marianne" userId="40032b85-13f4-4a3d-a3f5-3dc67848b475" providerId="ADAL" clId="{4E76BC83-81EE-450C-A630-E4391F4FF486}" dt="2023-09-09T14:37:56.210" v="24847"/>
          <ac:cxnSpMkLst>
            <pc:docMk/>
            <pc:sldMk cId="215919204" sldId="326"/>
            <ac:cxnSpMk id="94" creationId="{62EBF838-2EC0-08CB-1485-CB03838AB933}"/>
          </ac:cxnSpMkLst>
        </pc:cxnChg>
        <pc:cxnChg chg="mod">
          <ac:chgData name="Bathen  Marianne" userId="40032b85-13f4-4a3d-a3f5-3dc67848b475" providerId="ADAL" clId="{4E76BC83-81EE-450C-A630-E4391F4FF486}" dt="2023-09-09T14:37:56.210" v="24847"/>
          <ac:cxnSpMkLst>
            <pc:docMk/>
            <pc:sldMk cId="215919204" sldId="326"/>
            <ac:cxnSpMk id="95" creationId="{ABB7F7E6-EFD9-8D8B-35BC-92FF51C505B9}"/>
          </ac:cxnSpMkLst>
        </pc:cxnChg>
        <pc:cxnChg chg="mod">
          <ac:chgData name="Bathen  Marianne" userId="40032b85-13f4-4a3d-a3f5-3dc67848b475" providerId="ADAL" clId="{4E76BC83-81EE-450C-A630-E4391F4FF486}" dt="2023-09-09T14:38:24.882" v="24853"/>
          <ac:cxnSpMkLst>
            <pc:docMk/>
            <pc:sldMk cId="215919204" sldId="326"/>
            <ac:cxnSpMk id="99" creationId="{3C1C8230-8462-9625-B490-E6501E37666F}"/>
          </ac:cxnSpMkLst>
        </pc:cxnChg>
        <pc:cxnChg chg="mod">
          <ac:chgData name="Bathen  Marianne" userId="40032b85-13f4-4a3d-a3f5-3dc67848b475" providerId="ADAL" clId="{4E76BC83-81EE-450C-A630-E4391F4FF486}" dt="2023-09-09T14:38:24.882" v="24853"/>
          <ac:cxnSpMkLst>
            <pc:docMk/>
            <pc:sldMk cId="215919204" sldId="326"/>
            <ac:cxnSpMk id="101" creationId="{534F5E7D-CF3A-37DE-AC37-3DA28C11A448}"/>
          </ac:cxnSpMkLst>
        </pc:cxnChg>
        <pc:cxnChg chg="mod">
          <ac:chgData name="Bathen  Marianne" userId="40032b85-13f4-4a3d-a3f5-3dc67848b475" providerId="ADAL" clId="{4E76BC83-81EE-450C-A630-E4391F4FF486}" dt="2023-09-09T14:38:24.882" v="24853"/>
          <ac:cxnSpMkLst>
            <pc:docMk/>
            <pc:sldMk cId="215919204" sldId="326"/>
            <ac:cxnSpMk id="102" creationId="{DEE2E169-9F6F-1799-4ABB-11D611DCA026}"/>
          </ac:cxnSpMkLst>
        </pc:cxnChg>
        <pc:cxnChg chg="mod">
          <ac:chgData name="Bathen  Marianne" userId="40032b85-13f4-4a3d-a3f5-3dc67848b475" providerId="ADAL" clId="{4E76BC83-81EE-450C-A630-E4391F4FF486}" dt="2023-09-09T14:38:24.882" v="24853"/>
          <ac:cxnSpMkLst>
            <pc:docMk/>
            <pc:sldMk cId="215919204" sldId="326"/>
            <ac:cxnSpMk id="103" creationId="{C9A550F3-B138-5010-A752-EEE6BC6179CD}"/>
          </ac:cxnSpMkLst>
        </pc:cxnChg>
        <pc:cxnChg chg="mod">
          <ac:chgData name="Bathen  Marianne" userId="40032b85-13f4-4a3d-a3f5-3dc67848b475" providerId="ADAL" clId="{4E76BC83-81EE-450C-A630-E4391F4FF486}" dt="2023-09-09T14:38:24.882" v="24853"/>
          <ac:cxnSpMkLst>
            <pc:docMk/>
            <pc:sldMk cId="215919204" sldId="326"/>
            <ac:cxnSpMk id="105" creationId="{E056C85A-A054-C6B1-EA2F-C82449251719}"/>
          </ac:cxnSpMkLst>
        </pc:cxnChg>
        <pc:cxnChg chg="mod">
          <ac:chgData name="Bathen  Marianne" userId="40032b85-13f4-4a3d-a3f5-3dc67848b475" providerId="ADAL" clId="{4E76BC83-81EE-450C-A630-E4391F4FF486}" dt="2023-09-09T14:38:24.882" v="24853"/>
          <ac:cxnSpMkLst>
            <pc:docMk/>
            <pc:sldMk cId="215919204" sldId="326"/>
            <ac:cxnSpMk id="106" creationId="{18C2D26C-F2D3-EF5F-47A5-D8EB3D3C017A}"/>
          </ac:cxnSpMkLst>
        </pc:cxnChg>
        <pc:cxnChg chg="mod">
          <ac:chgData name="Bathen  Marianne" userId="40032b85-13f4-4a3d-a3f5-3dc67848b475" providerId="ADAL" clId="{4E76BC83-81EE-450C-A630-E4391F4FF486}" dt="2023-09-09T14:38:38.263" v="24886"/>
          <ac:cxnSpMkLst>
            <pc:docMk/>
            <pc:sldMk cId="215919204" sldId="326"/>
            <ac:cxnSpMk id="110" creationId="{950D24AD-CE0D-14EC-CBB4-ACD42E4EF113}"/>
          </ac:cxnSpMkLst>
        </pc:cxnChg>
        <pc:cxnChg chg="mod">
          <ac:chgData name="Bathen  Marianne" userId="40032b85-13f4-4a3d-a3f5-3dc67848b475" providerId="ADAL" clId="{4E76BC83-81EE-450C-A630-E4391F4FF486}" dt="2023-09-09T14:38:38.263" v="24886"/>
          <ac:cxnSpMkLst>
            <pc:docMk/>
            <pc:sldMk cId="215919204" sldId="326"/>
            <ac:cxnSpMk id="112" creationId="{E5B0BBE0-91D9-BD5A-D5D7-36C582BD06DE}"/>
          </ac:cxnSpMkLst>
        </pc:cxnChg>
        <pc:cxnChg chg="mod">
          <ac:chgData name="Bathen  Marianne" userId="40032b85-13f4-4a3d-a3f5-3dc67848b475" providerId="ADAL" clId="{4E76BC83-81EE-450C-A630-E4391F4FF486}" dt="2023-09-09T14:38:38.263" v="24886"/>
          <ac:cxnSpMkLst>
            <pc:docMk/>
            <pc:sldMk cId="215919204" sldId="326"/>
            <ac:cxnSpMk id="113" creationId="{AD1C0E2F-3893-13D3-B101-468E636930D9}"/>
          </ac:cxnSpMkLst>
        </pc:cxnChg>
        <pc:cxnChg chg="mod">
          <ac:chgData name="Bathen  Marianne" userId="40032b85-13f4-4a3d-a3f5-3dc67848b475" providerId="ADAL" clId="{4E76BC83-81EE-450C-A630-E4391F4FF486}" dt="2023-09-09T14:38:38.263" v="24886"/>
          <ac:cxnSpMkLst>
            <pc:docMk/>
            <pc:sldMk cId="215919204" sldId="326"/>
            <ac:cxnSpMk id="114" creationId="{FE3BD7A5-F18A-72C7-2C6D-0D519BF8BC8A}"/>
          </ac:cxnSpMkLst>
        </pc:cxnChg>
        <pc:cxnChg chg="mod">
          <ac:chgData name="Bathen  Marianne" userId="40032b85-13f4-4a3d-a3f5-3dc67848b475" providerId="ADAL" clId="{4E76BC83-81EE-450C-A630-E4391F4FF486}" dt="2023-09-09T14:38:38.263" v="24886"/>
          <ac:cxnSpMkLst>
            <pc:docMk/>
            <pc:sldMk cId="215919204" sldId="326"/>
            <ac:cxnSpMk id="116" creationId="{E760C68D-2BD8-CE25-76DA-7110CDEF13A2}"/>
          </ac:cxnSpMkLst>
        </pc:cxnChg>
        <pc:cxnChg chg="del mod">
          <ac:chgData name="Bathen  Marianne" userId="40032b85-13f4-4a3d-a3f5-3dc67848b475" providerId="ADAL" clId="{4E76BC83-81EE-450C-A630-E4391F4FF486}" dt="2023-09-09T14:38:44.852" v="24888" actId="478"/>
          <ac:cxnSpMkLst>
            <pc:docMk/>
            <pc:sldMk cId="215919204" sldId="326"/>
            <ac:cxnSpMk id="117" creationId="{716373ED-710F-D48B-0E6C-22ED71F05689}"/>
          </ac:cxnSpMkLst>
        </pc:cxnChg>
        <pc:cxnChg chg="mod">
          <ac:chgData name="Bathen  Marianne" userId="40032b85-13f4-4a3d-a3f5-3dc67848b475" providerId="ADAL" clId="{4E76BC83-81EE-450C-A630-E4391F4FF486}" dt="2023-09-11T11:02:39.552" v="27259"/>
          <ac:cxnSpMkLst>
            <pc:docMk/>
            <pc:sldMk cId="215919204" sldId="326"/>
            <ac:cxnSpMk id="120" creationId="{ABABC129-1FD1-B3B3-32B0-6E14999C6A4F}"/>
          </ac:cxnSpMkLst>
        </pc:cxnChg>
        <pc:cxnChg chg="mod">
          <ac:chgData name="Bathen  Marianne" userId="40032b85-13f4-4a3d-a3f5-3dc67848b475" providerId="ADAL" clId="{4E76BC83-81EE-450C-A630-E4391F4FF486}" dt="2023-09-11T11:02:39.552" v="27259"/>
          <ac:cxnSpMkLst>
            <pc:docMk/>
            <pc:sldMk cId="215919204" sldId="326"/>
            <ac:cxnSpMk id="122" creationId="{089051C5-E04B-9F05-910F-83B3127AFCDC}"/>
          </ac:cxnSpMkLst>
        </pc:cxnChg>
        <pc:cxnChg chg="mod">
          <ac:chgData name="Bathen  Marianne" userId="40032b85-13f4-4a3d-a3f5-3dc67848b475" providerId="ADAL" clId="{4E76BC83-81EE-450C-A630-E4391F4FF486}" dt="2023-09-11T11:02:39.552" v="27259"/>
          <ac:cxnSpMkLst>
            <pc:docMk/>
            <pc:sldMk cId="215919204" sldId="326"/>
            <ac:cxnSpMk id="123" creationId="{56676ABC-83DE-7F57-472C-835039940A5F}"/>
          </ac:cxnSpMkLst>
        </pc:cxnChg>
        <pc:cxnChg chg="mod">
          <ac:chgData name="Bathen  Marianne" userId="40032b85-13f4-4a3d-a3f5-3dc67848b475" providerId="ADAL" clId="{4E76BC83-81EE-450C-A630-E4391F4FF486}" dt="2023-09-11T11:02:39.552" v="27259"/>
          <ac:cxnSpMkLst>
            <pc:docMk/>
            <pc:sldMk cId="215919204" sldId="326"/>
            <ac:cxnSpMk id="126" creationId="{42B0FC16-B485-2A11-0942-4DB5C9F6793E}"/>
          </ac:cxnSpMkLst>
        </pc:cxnChg>
        <pc:cxnChg chg="mod">
          <ac:chgData name="Bathen  Marianne" userId="40032b85-13f4-4a3d-a3f5-3dc67848b475" providerId="ADAL" clId="{4E76BC83-81EE-450C-A630-E4391F4FF486}" dt="2023-09-11T11:02:39.552" v="27259"/>
          <ac:cxnSpMkLst>
            <pc:docMk/>
            <pc:sldMk cId="215919204" sldId="326"/>
            <ac:cxnSpMk id="144" creationId="{06E1FC32-CC1E-B3B4-39D2-2B89B8A92677}"/>
          </ac:cxnSpMkLst>
        </pc:cxnChg>
        <pc:cxnChg chg="mod">
          <ac:chgData name="Bathen  Marianne" userId="40032b85-13f4-4a3d-a3f5-3dc67848b475" providerId="ADAL" clId="{4E76BC83-81EE-450C-A630-E4391F4FF486}" dt="2023-09-11T11:02:39.552" v="27259"/>
          <ac:cxnSpMkLst>
            <pc:docMk/>
            <pc:sldMk cId="215919204" sldId="326"/>
            <ac:cxnSpMk id="145" creationId="{21273564-CF8D-CBE9-E550-99082DFEFDDC}"/>
          </ac:cxnSpMkLst>
        </pc:cxnChg>
        <pc:cxnChg chg="mod">
          <ac:chgData name="Bathen  Marianne" userId="40032b85-13f4-4a3d-a3f5-3dc67848b475" providerId="ADAL" clId="{4E76BC83-81EE-450C-A630-E4391F4FF486}" dt="2023-09-11T11:02:39.552" v="27259"/>
          <ac:cxnSpMkLst>
            <pc:docMk/>
            <pc:sldMk cId="215919204" sldId="326"/>
            <ac:cxnSpMk id="146" creationId="{18BD6555-FA6D-805A-3E13-23E3F9CBD9DB}"/>
          </ac:cxnSpMkLst>
        </pc:cxnChg>
        <pc:cxnChg chg="mod">
          <ac:chgData name="Bathen  Marianne" userId="40032b85-13f4-4a3d-a3f5-3dc67848b475" providerId="ADAL" clId="{4E76BC83-81EE-450C-A630-E4391F4FF486}" dt="2023-09-11T11:02:39.552" v="27259"/>
          <ac:cxnSpMkLst>
            <pc:docMk/>
            <pc:sldMk cId="215919204" sldId="326"/>
            <ac:cxnSpMk id="148" creationId="{14BED87F-8E7B-BA3D-414C-EF62EA4BC1C0}"/>
          </ac:cxnSpMkLst>
        </pc:cxnChg>
        <pc:cxnChg chg="mod">
          <ac:chgData name="Bathen  Marianne" userId="40032b85-13f4-4a3d-a3f5-3dc67848b475" providerId="ADAL" clId="{4E76BC83-81EE-450C-A630-E4391F4FF486}" dt="2023-09-11T11:02:39.552" v="27259"/>
          <ac:cxnSpMkLst>
            <pc:docMk/>
            <pc:sldMk cId="215919204" sldId="326"/>
            <ac:cxnSpMk id="149" creationId="{3E879C9D-1B83-166D-18DA-D8760438C345}"/>
          </ac:cxnSpMkLst>
        </pc:cxnChg>
      </pc:sldChg>
      <pc:sldChg chg="addSp delSp modSp add del mod ord modShow">
        <pc:chgData name="Bathen  Marianne" userId="40032b85-13f4-4a3d-a3f5-3dc67848b475" providerId="ADAL" clId="{4E76BC83-81EE-450C-A630-E4391F4FF486}" dt="2023-09-11T11:19:12.445" v="28089" actId="2696"/>
        <pc:sldMkLst>
          <pc:docMk/>
          <pc:sldMk cId="3180619064" sldId="327"/>
        </pc:sldMkLst>
        <pc:spChg chg="add del mod">
          <ac:chgData name="Bathen  Marianne" userId="40032b85-13f4-4a3d-a3f5-3dc67848b475" providerId="ADAL" clId="{4E76BC83-81EE-450C-A630-E4391F4FF486}" dt="2023-09-08T14:37:24.469" v="11672" actId="478"/>
          <ac:spMkLst>
            <pc:docMk/>
            <pc:sldMk cId="3180619064" sldId="327"/>
            <ac:spMk id="5" creationId="{03924FC5-4E29-98D7-C3A5-B03EC9F8C5ED}"/>
          </ac:spMkLst>
        </pc:spChg>
        <pc:graphicFrameChg chg="add mod modGraphic">
          <ac:chgData name="Bathen  Marianne" userId="40032b85-13f4-4a3d-a3f5-3dc67848b475" providerId="ADAL" clId="{4E76BC83-81EE-450C-A630-E4391F4FF486}" dt="2023-09-09T14:40:35.382" v="24920" actId="14734"/>
          <ac:graphicFrameMkLst>
            <pc:docMk/>
            <pc:sldMk cId="3180619064" sldId="327"/>
            <ac:graphicFrameMk id="7" creationId="{EC186D8C-016F-43D7-A7E4-159D63B2E068}"/>
          </ac:graphicFrameMkLst>
        </pc:graphicFrameChg>
        <pc:graphicFrameChg chg="del mod modGraphic">
          <ac:chgData name="Bathen  Marianne" userId="40032b85-13f4-4a3d-a3f5-3dc67848b475" providerId="ADAL" clId="{4E76BC83-81EE-450C-A630-E4391F4FF486}" dt="2023-09-09T14:39:41.845" v="24907" actId="478"/>
          <ac:graphicFrameMkLst>
            <pc:docMk/>
            <pc:sldMk cId="3180619064" sldId="327"/>
            <ac:graphicFrameMk id="9" creationId="{32BAF8E6-49B4-5CE2-FCE6-FEC1EE91DD8B}"/>
          </ac:graphicFrameMkLst>
        </pc:graphicFrameChg>
        <pc:picChg chg="del">
          <ac:chgData name="Bathen  Marianne" userId="40032b85-13f4-4a3d-a3f5-3dc67848b475" providerId="ADAL" clId="{4E76BC83-81EE-450C-A630-E4391F4FF486}" dt="2023-09-08T14:37:09.756" v="11664" actId="478"/>
          <ac:picMkLst>
            <pc:docMk/>
            <pc:sldMk cId="3180619064" sldId="327"/>
            <ac:picMk id="6" creationId="{6F884B82-5D49-C8A8-FAEC-9F24FA31C07A}"/>
          </ac:picMkLst>
        </pc:picChg>
        <pc:picChg chg="mod">
          <ac:chgData name="Bathen  Marianne" userId="40032b85-13f4-4a3d-a3f5-3dc67848b475" providerId="ADAL" clId="{4E76BC83-81EE-450C-A630-E4391F4FF486}" dt="2023-09-08T14:37:38.684" v="11679" actId="1076"/>
          <ac:picMkLst>
            <pc:docMk/>
            <pc:sldMk cId="3180619064" sldId="327"/>
            <ac:picMk id="8" creationId="{042692F6-2A96-F0E0-F76A-3456C9E48C50}"/>
          </ac:picMkLst>
        </pc:picChg>
      </pc:sldChg>
      <pc:sldChg chg="add">
        <pc:chgData name="Bathen  Marianne" userId="40032b85-13f4-4a3d-a3f5-3dc67848b475" providerId="ADAL" clId="{4E76BC83-81EE-450C-A630-E4391F4FF486}" dt="2023-09-11T11:19:15.930" v="28090"/>
        <pc:sldMkLst>
          <pc:docMk/>
          <pc:sldMk cId="3415139674" sldId="327"/>
        </pc:sldMkLst>
      </pc:sldChg>
      <pc:sldChg chg="addSp delSp modSp add mod modAnim modNotesTx">
        <pc:chgData name="Bathen  Marianne" userId="40032b85-13f4-4a3d-a3f5-3dc67848b475" providerId="ADAL" clId="{4E76BC83-81EE-450C-A630-E4391F4FF486}" dt="2023-09-12T11:29:14.181" v="34511" actId="20577"/>
        <pc:sldMkLst>
          <pc:docMk/>
          <pc:sldMk cId="3277474192" sldId="328"/>
        </pc:sldMkLst>
        <pc:spChg chg="add del mod">
          <ac:chgData name="Bathen  Marianne" userId="40032b85-13f4-4a3d-a3f5-3dc67848b475" providerId="ADAL" clId="{4E76BC83-81EE-450C-A630-E4391F4FF486}" dt="2023-09-08T14:40:49.361" v="11740" actId="478"/>
          <ac:spMkLst>
            <pc:docMk/>
            <pc:sldMk cId="3277474192" sldId="328"/>
            <ac:spMk id="5" creationId="{09592981-6DE0-D614-AD25-48BFF7280B15}"/>
          </ac:spMkLst>
        </pc:spChg>
        <pc:spChg chg="add del mod">
          <ac:chgData name="Bathen  Marianne" userId="40032b85-13f4-4a3d-a3f5-3dc67848b475" providerId="ADAL" clId="{4E76BC83-81EE-450C-A630-E4391F4FF486}" dt="2023-09-08T14:48:26.146" v="12107" actId="478"/>
          <ac:spMkLst>
            <pc:docMk/>
            <pc:sldMk cId="3277474192" sldId="328"/>
            <ac:spMk id="7" creationId="{A903D6C8-DEF2-1D7B-C297-8C2913A77232}"/>
          </ac:spMkLst>
        </pc:spChg>
        <pc:spChg chg="add del mod">
          <ac:chgData name="Bathen  Marianne" userId="40032b85-13f4-4a3d-a3f5-3dc67848b475" providerId="ADAL" clId="{4E76BC83-81EE-450C-A630-E4391F4FF486}" dt="2023-09-08T14:48:23.340" v="12104" actId="478"/>
          <ac:spMkLst>
            <pc:docMk/>
            <pc:sldMk cId="3277474192" sldId="328"/>
            <ac:spMk id="9" creationId="{76EFB969-6D0A-7CE3-F3A9-6F47E4421504}"/>
          </ac:spMkLst>
        </pc:spChg>
        <pc:spChg chg="add del mod">
          <ac:chgData name="Bathen  Marianne" userId="40032b85-13f4-4a3d-a3f5-3dc67848b475" providerId="ADAL" clId="{4E76BC83-81EE-450C-A630-E4391F4FF486}" dt="2023-09-08T14:48:21.697" v="12101"/>
          <ac:spMkLst>
            <pc:docMk/>
            <pc:sldMk cId="3277474192" sldId="328"/>
            <ac:spMk id="11" creationId="{F553F41C-66D2-E0F4-5F89-FC2E13A70158}"/>
          </ac:spMkLst>
        </pc:spChg>
        <pc:spChg chg="add del mod">
          <ac:chgData name="Bathen  Marianne" userId="40032b85-13f4-4a3d-a3f5-3dc67848b475" providerId="ADAL" clId="{4E76BC83-81EE-450C-A630-E4391F4FF486}" dt="2023-09-08T14:48:17.857" v="12092"/>
          <ac:spMkLst>
            <pc:docMk/>
            <pc:sldMk cId="3277474192" sldId="328"/>
            <ac:spMk id="13" creationId="{CEFB68BD-4A60-9E4A-D340-DA9EDBAE6146}"/>
          </ac:spMkLst>
        </pc:spChg>
        <pc:picChg chg="del mod">
          <ac:chgData name="Bathen  Marianne" userId="40032b85-13f4-4a3d-a3f5-3dc67848b475" providerId="ADAL" clId="{4E76BC83-81EE-450C-A630-E4391F4FF486}" dt="2023-09-08T14:39:18.055" v="11714" actId="21"/>
          <ac:picMkLst>
            <pc:docMk/>
            <pc:sldMk cId="3277474192" sldId="328"/>
            <ac:picMk id="6" creationId="{F36EC517-CC4C-2329-4FAB-87B6D6273EA8}"/>
          </ac:picMkLst>
        </pc:picChg>
        <pc:picChg chg="mod">
          <ac:chgData name="Bathen  Marianne" userId="40032b85-13f4-4a3d-a3f5-3dc67848b475" providerId="ADAL" clId="{4E76BC83-81EE-450C-A630-E4391F4FF486}" dt="2023-09-08T14:40:51.357" v="11741" actId="1076"/>
          <ac:picMkLst>
            <pc:docMk/>
            <pc:sldMk cId="3277474192" sldId="328"/>
            <ac:picMk id="8" creationId="{06EB6151-B84B-F0D4-EEDF-995FC72952A7}"/>
          </ac:picMkLst>
        </pc:picChg>
        <pc:picChg chg="add del mod">
          <ac:chgData name="Bathen  Marianne" userId="40032b85-13f4-4a3d-a3f5-3dc67848b475" providerId="ADAL" clId="{4E76BC83-81EE-450C-A630-E4391F4FF486}" dt="2023-09-08T14:48:25.115" v="12106" actId="478"/>
          <ac:picMkLst>
            <pc:docMk/>
            <pc:sldMk cId="3277474192" sldId="328"/>
            <ac:picMk id="10" creationId="{CCC87067-84E9-0AAF-0E62-974AE31B90DB}"/>
          </ac:picMkLst>
        </pc:picChg>
        <pc:picChg chg="del mod">
          <ac:chgData name="Bathen  Marianne" userId="40032b85-13f4-4a3d-a3f5-3dc67848b475" providerId="ADAL" clId="{4E76BC83-81EE-450C-A630-E4391F4FF486}" dt="2023-09-08T14:38:18.287" v="11699" actId="478"/>
          <ac:picMkLst>
            <pc:docMk/>
            <pc:sldMk cId="3277474192" sldId="328"/>
            <ac:picMk id="12" creationId="{5491A76C-F431-E953-5783-8D7971914267}"/>
          </ac:picMkLst>
        </pc:picChg>
      </pc:sldChg>
      <pc:sldChg chg="addSp delSp modSp new mod modAnim modNotesTx">
        <pc:chgData name="Bathen  Marianne" userId="40032b85-13f4-4a3d-a3f5-3dc67848b475" providerId="ADAL" clId="{4E76BC83-81EE-450C-A630-E4391F4FF486}" dt="2023-09-12T11:23:02.592" v="33700" actId="20577"/>
        <pc:sldMkLst>
          <pc:docMk/>
          <pc:sldMk cId="4219055847" sldId="329"/>
        </pc:sldMkLst>
        <pc:spChg chg="mod">
          <ac:chgData name="Bathen  Marianne" userId="40032b85-13f4-4a3d-a3f5-3dc67848b475" providerId="ADAL" clId="{4E76BC83-81EE-450C-A630-E4391F4FF486}" dt="2023-09-09T13:52:10.558" v="23351" actId="122"/>
          <ac:spMkLst>
            <pc:docMk/>
            <pc:sldMk cId="4219055847" sldId="329"/>
            <ac:spMk id="3" creationId="{2A2B1B0B-DF86-DDA7-79F2-0A5A146DB635}"/>
          </ac:spMkLst>
        </pc:spChg>
        <pc:spChg chg="del">
          <ac:chgData name="Bathen  Marianne" userId="40032b85-13f4-4a3d-a3f5-3dc67848b475" providerId="ADAL" clId="{4E76BC83-81EE-450C-A630-E4391F4FF486}" dt="2023-09-08T14:51:23.374" v="12110" actId="22"/>
          <ac:spMkLst>
            <pc:docMk/>
            <pc:sldMk cId="4219055847" sldId="329"/>
            <ac:spMk id="4" creationId="{3DEC7859-257B-C7EE-E559-3874FE5011C3}"/>
          </ac:spMkLst>
        </pc:spChg>
        <pc:spChg chg="add mod">
          <ac:chgData name="Bathen  Marianne" userId="40032b85-13f4-4a3d-a3f5-3dc67848b475" providerId="ADAL" clId="{4E76BC83-81EE-450C-A630-E4391F4FF486}" dt="2023-09-09T13:49:02.765" v="23058" actId="1035"/>
          <ac:spMkLst>
            <pc:docMk/>
            <pc:sldMk cId="4219055847" sldId="329"/>
            <ac:spMk id="7" creationId="{922E9AE0-9216-B962-4363-F79B92CD13C1}"/>
          </ac:spMkLst>
        </pc:spChg>
        <pc:spChg chg="add mod">
          <ac:chgData name="Bathen  Marianne" userId="40032b85-13f4-4a3d-a3f5-3dc67848b475" providerId="ADAL" clId="{4E76BC83-81EE-450C-A630-E4391F4FF486}" dt="2023-09-09T13:49:28.634" v="23077" actId="20577"/>
          <ac:spMkLst>
            <pc:docMk/>
            <pc:sldMk cId="4219055847" sldId="329"/>
            <ac:spMk id="8" creationId="{395CDC38-BBAA-09B0-78DA-63928B64CCA6}"/>
          </ac:spMkLst>
        </pc:spChg>
        <pc:spChg chg="add mod">
          <ac:chgData name="Bathen  Marianne" userId="40032b85-13f4-4a3d-a3f5-3dc67848b475" providerId="ADAL" clId="{4E76BC83-81EE-450C-A630-E4391F4FF486}" dt="2023-09-09T13:58:24.150" v="23810" actId="1076"/>
          <ac:spMkLst>
            <pc:docMk/>
            <pc:sldMk cId="4219055847" sldId="329"/>
            <ac:spMk id="9" creationId="{F0DB5F48-20F8-FF11-FDC6-7F4FC3AD84C7}"/>
          </ac:spMkLst>
        </pc:spChg>
        <pc:spChg chg="add mod">
          <ac:chgData name="Bathen  Marianne" userId="40032b85-13f4-4a3d-a3f5-3dc67848b475" providerId="ADAL" clId="{4E76BC83-81EE-450C-A630-E4391F4FF486}" dt="2023-09-09T13:59:27.092" v="23874" actId="20577"/>
          <ac:spMkLst>
            <pc:docMk/>
            <pc:sldMk cId="4219055847" sldId="329"/>
            <ac:spMk id="10" creationId="{01EDF05F-3579-ED8B-38C6-FEAD2D24A99D}"/>
          </ac:spMkLst>
        </pc:spChg>
        <pc:picChg chg="add mod ord">
          <ac:chgData name="Bathen  Marianne" userId="40032b85-13f4-4a3d-a3f5-3dc67848b475" providerId="ADAL" clId="{4E76BC83-81EE-450C-A630-E4391F4FF486}" dt="2023-09-09T13:49:20.680" v="23071" actId="1036"/>
          <ac:picMkLst>
            <pc:docMk/>
            <pc:sldMk cId="4219055847" sldId="329"/>
            <ac:picMk id="6" creationId="{400D2723-56E3-AA99-32B1-5FBDD57D12A4}"/>
          </ac:picMkLst>
        </pc:picChg>
      </pc:sldChg>
      <pc:sldChg chg="add">
        <pc:chgData name="Bathen  Marianne" userId="40032b85-13f4-4a3d-a3f5-3dc67848b475" providerId="ADAL" clId="{4E76BC83-81EE-450C-A630-E4391F4FF486}" dt="2023-09-11T17:56:41.451" v="29800"/>
        <pc:sldMkLst>
          <pc:docMk/>
          <pc:sldMk cId="350211271" sldId="330"/>
        </pc:sldMkLst>
      </pc:sldChg>
      <pc:sldChg chg="addSp delSp modSp new del mod modShow modNotesTx">
        <pc:chgData name="Bathen  Marianne" userId="40032b85-13f4-4a3d-a3f5-3dc67848b475" providerId="ADAL" clId="{4E76BC83-81EE-450C-A630-E4391F4FF486}" dt="2023-09-11T17:56:36.581" v="29799" actId="2696"/>
        <pc:sldMkLst>
          <pc:docMk/>
          <pc:sldMk cId="2334900877" sldId="330"/>
        </pc:sldMkLst>
        <pc:spChg chg="mod">
          <ac:chgData name="Bathen  Marianne" userId="40032b85-13f4-4a3d-a3f5-3dc67848b475" providerId="ADAL" clId="{4E76BC83-81EE-450C-A630-E4391F4FF486}" dt="2023-09-09T12:54:53.039" v="17869" actId="20577"/>
          <ac:spMkLst>
            <pc:docMk/>
            <pc:sldMk cId="2334900877" sldId="330"/>
            <ac:spMk id="3" creationId="{369D6B25-146C-3A7F-F953-E9A7F615C744}"/>
          </ac:spMkLst>
        </pc:spChg>
        <pc:spChg chg="del">
          <ac:chgData name="Bathen  Marianne" userId="40032b85-13f4-4a3d-a3f5-3dc67848b475" providerId="ADAL" clId="{4E76BC83-81EE-450C-A630-E4391F4FF486}" dt="2023-09-09T12:43:43.984" v="17271" actId="3680"/>
          <ac:spMkLst>
            <pc:docMk/>
            <pc:sldMk cId="2334900877" sldId="330"/>
            <ac:spMk id="4" creationId="{F723E4C6-42C1-0BE8-2EA5-01236E96B06B}"/>
          </ac:spMkLst>
        </pc:spChg>
        <pc:spChg chg="add mod">
          <ac:chgData name="Bathen  Marianne" userId="40032b85-13f4-4a3d-a3f5-3dc67848b475" providerId="ADAL" clId="{4E76BC83-81EE-450C-A630-E4391F4FF486}" dt="2023-09-09T12:59:34.369" v="18777" actId="1076"/>
          <ac:spMkLst>
            <pc:docMk/>
            <pc:sldMk cId="2334900877" sldId="330"/>
            <ac:spMk id="9" creationId="{A8EDD4D4-FE03-A020-C6B7-A39A19A28174}"/>
          </ac:spMkLst>
        </pc:spChg>
        <pc:spChg chg="add mod">
          <ac:chgData name="Bathen  Marianne" userId="40032b85-13f4-4a3d-a3f5-3dc67848b475" providerId="ADAL" clId="{4E76BC83-81EE-450C-A630-E4391F4FF486}" dt="2023-09-09T12:59:34.369" v="18777" actId="1076"/>
          <ac:spMkLst>
            <pc:docMk/>
            <pc:sldMk cId="2334900877" sldId="330"/>
            <ac:spMk id="10" creationId="{5AC4C30E-C3E5-C470-75FB-30860FBA54D8}"/>
          </ac:spMkLst>
        </pc:spChg>
        <pc:spChg chg="add mod">
          <ac:chgData name="Bathen  Marianne" userId="40032b85-13f4-4a3d-a3f5-3dc67848b475" providerId="ADAL" clId="{4E76BC83-81EE-450C-A630-E4391F4FF486}" dt="2023-09-11T14:53:46.196" v="28108" actId="114"/>
          <ac:spMkLst>
            <pc:docMk/>
            <pc:sldMk cId="2334900877" sldId="330"/>
            <ac:spMk id="12" creationId="{E8621BD6-5FB8-51A6-CA26-EDA316D1591E}"/>
          </ac:spMkLst>
        </pc:spChg>
        <pc:graphicFrameChg chg="add mod ord modGraphic">
          <ac:chgData name="Bathen  Marianne" userId="40032b85-13f4-4a3d-a3f5-3dc67848b475" providerId="ADAL" clId="{4E76BC83-81EE-450C-A630-E4391F4FF486}" dt="2023-09-11T14:53:35.051" v="28105" actId="2166"/>
          <ac:graphicFrameMkLst>
            <pc:docMk/>
            <pc:sldMk cId="2334900877" sldId="330"/>
            <ac:graphicFrameMk id="5" creationId="{14C22E63-6072-289E-54C5-D39F6771AB39}"/>
          </ac:graphicFrameMkLst>
        </pc:graphicFrameChg>
        <pc:cxnChg chg="add del mod">
          <ac:chgData name="Bathen  Marianne" userId="40032b85-13f4-4a3d-a3f5-3dc67848b475" providerId="ADAL" clId="{4E76BC83-81EE-450C-A630-E4391F4FF486}" dt="2023-09-09T12:44:49.330" v="17314" actId="478"/>
          <ac:cxnSpMkLst>
            <pc:docMk/>
            <pc:sldMk cId="2334900877" sldId="330"/>
            <ac:cxnSpMk id="7" creationId="{B8D2985D-CE94-143F-E3E8-483781E0F421}"/>
          </ac:cxnSpMkLst>
        </pc:cxnChg>
      </pc:sldChg>
      <pc:sldChg chg="add">
        <pc:chgData name="Bathen  Marianne" userId="40032b85-13f4-4a3d-a3f5-3dc67848b475" providerId="ADAL" clId="{4E76BC83-81EE-450C-A630-E4391F4FF486}" dt="2023-09-11T16:12:55.728" v="29530"/>
        <pc:sldMkLst>
          <pc:docMk/>
          <pc:sldMk cId="1832981312" sldId="331"/>
        </pc:sldMkLst>
      </pc:sldChg>
      <pc:sldChg chg="addSp delSp modSp new del mod ord modNotesTx">
        <pc:chgData name="Bathen  Marianne" userId="40032b85-13f4-4a3d-a3f5-3dc67848b475" providerId="ADAL" clId="{4E76BC83-81EE-450C-A630-E4391F4FF486}" dt="2023-09-11T16:12:52.662" v="29529" actId="2696"/>
        <pc:sldMkLst>
          <pc:docMk/>
          <pc:sldMk cId="2016566269" sldId="331"/>
        </pc:sldMkLst>
        <pc:spChg chg="mod">
          <ac:chgData name="Bathen  Marianne" userId="40032b85-13f4-4a3d-a3f5-3dc67848b475" providerId="ADAL" clId="{4E76BC83-81EE-450C-A630-E4391F4FF486}" dt="2023-09-11T16:07:44.498" v="29521"/>
          <ac:spMkLst>
            <pc:docMk/>
            <pc:sldMk cId="2016566269" sldId="331"/>
            <ac:spMk id="3" creationId="{3143F009-82D2-C8D2-4E63-EA2D5370774D}"/>
          </ac:spMkLst>
        </pc:spChg>
        <pc:spChg chg="add del mod">
          <ac:chgData name="Bathen  Marianne" userId="40032b85-13f4-4a3d-a3f5-3dc67848b475" providerId="ADAL" clId="{4E76BC83-81EE-450C-A630-E4391F4FF486}" dt="2023-09-09T14:01:54.398" v="24077" actId="3680"/>
          <ac:spMkLst>
            <pc:docMk/>
            <pc:sldMk cId="2016566269" sldId="331"/>
            <ac:spMk id="4" creationId="{9A3FA6F8-2CEC-4268-AA5F-7BB10C05C6FF}"/>
          </ac:spMkLst>
        </pc:spChg>
        <pc:graphicFrameChg chg="add del mod ord modGraphic">
          <ac:chgData name="Bathen  Marianne" userId="40032b85-13f4-4a3d-a3f5-3dc67848b475" providerId="ADAL" clId="{4E76BC83-81EE-450C-A630-E4391F4FF486}" dt="2023-09-09T14:01:45.953" v="24076" actId="3680"/>
          <ac:graphicFrameMkLst>
            <pc:docMk/>
            <pc:sldMk cId="2016566269" sldId="331"/>
            <ac:graphicFrameMk id="5" creationId="{46B34DDF-3252-B94B-C1F8-F8B1C50AC7A6}"/>
          </ac:graphicFrameMkLst>
        </pc:graphicFrameChg>
        <pc:graphicFrameChg chg="add mod ord modGraphic">
          <ac:chgData name="Bathen  Marianne" userId="40032b85-13f4-4a3d-a3f5-3dc67848b475" providerId="ADAL" clId="{4E76BC83-81EE-450C-A630-E4391F4FF486}" dt="2023-09-11T16:08:17.856" v="29528"/>
          <ac:graphicFrameMkLst>
            <pc:docMk/>
            <pc:sldMk cId="2016566269" sldId="331"/>
            <ac:graphicFrameMk id="6" creationId="{F66CEA4A-AFC2-405F-560F-52A9F007EE61}"/>
          </ac:graphicFrameMkLst>
        </pc:graphicFrameChg>
      </pc:sldChg>
      <pc:sldChg chg="new del">
        <pc:chgData name="Bathen  Marianne" userId="40032b85-13f4-4a3d-a3f5-3dc67848b475" providerId="ADAL" clId="{4E76BC83-81EE-450C-A630-E4391F4FF486}" dt="2023-09-09T13:53:22.787" v="23452" actId="680"/>
        <pc:sldMkLst>
          <pc:docMk/>
          <pc:sldMk cId="2693514618" sldId="331"/>
        </pc:sldMkLst>
      </pc:sldChg>
      <pc:sldChg chg="addSp delSp modSp add mod ord modShow">
        <pc:chgData name="Bathen  Marianne" userId="40032b85-13f4-4a3d-a3f5-3dc67848b475" providerId="ADAL" clId="{4E76BC83-81EE-450C-A630-E4391F4FF486}" dt="2023-09-11T18:16:22.459" v="32091" actId="20577"/>
        <pc:sldMkLst>
          <pc:docMk/>
          <pc:sldMk cId="1416005427" sldId="332"/>
        </pc:sldMkLst>
        <pc:spChg chg="del mod">
          <ac:chgData name="Bathen  Marianne" userId="40032b85-13f4-4a3d-a3f5-3dc67848b475" providerId="ADAL" clId="{4E76BC83-81EE-450C-A630-E4391F4FF486}" dt="2023-09-11T18:10:35.968" v="31865" actId="478"/>
          <ac:spMkLst>
            <pc:docMk/>
            <pc:sldMk cId="1416005427" sldId="332"/>
            <ac:spMk id="2" creationId="{B1527046-9274-597C-342A-8D91D86E8810}"/>
          </ac:spMkLst>
        </pc:spChg>
        <pc:spChg chg="add mod">
          <ac:chgData name="Bathen  Marianne" userId="40032b85-13f4-4a3d-a3f5-3dc67848b475" providerId="ADAL" clId="{4E76BC83-81EE-450C-A630-E4391F4FF486}" dt="2023-09-11T11:00:07.460" v="27003" actId="1035"/>
          <ac:spMkLst>
            <pc:docMk/>
            <pc:sldMk cId="1416005427" sldId="332"/>
            <ac:spMk id="8" creationId="{0B831505-1DFA-C95D-F5D0-071DDBDD585B}"/>
          </ac:spMkLst>
        </pc:spChg>
        <pc:spChg chg="mod">
          <ac:chgData name="Bathen  Marianne" userId="40032b85-13f4-4a3d-a3f5-3dc67848b475" providerId="ADAL" clId="{4E76BC83-81EE-450C-A630-E4391F4FF486}" dt="2023-09-11T18:16:22.459" v="32091" actId="20577"/>
          <ac:spMkLst>
            <pc:docMk/>
            <pc:sldMk cId="1416005427" sldId="332"/>
            <ac:spMk id="10" creationId="{E9AC4EEE-70DD-9AFC-57F3-D799CF434C6F}"/>
          </ac:spMkLst>
        </pc:spChg>
        <pc:spChg chg="mod">
          <ac:chgData name="Bathen  Marianne" userId="40032b85-13f4-4a3d-a3f5-3dc67848b475" providerId="ADAL" clId="{4E76BC83-81EE-450C-A630-E4391F4FF486}" dt="2023-09-11T14:55:08.275" v="28141" actId="403"/>
          <ac:spMkLst>
            <pc:docMk/>
            <pc:sldMk cId="1416005427" sldId="332"/>
            <ac:spMk id="11" creationId="{0707E276-9C98-69CE-F875-18A01E2CFB76}"/>
          </ac:spMkLst>
        </pc:spChg>
        <pc:spChg chg="mod">
          <ac:chgData name="Bathen  Marianne" userId="40032b85-13f4-4a3d-a3f5-3dc67848b475" providerId="ADAL" clId="{4E76BC83-81EE-450C-A630-E4391F4FF486}" dt="2023-09-11T14:55:44.842" v="28148" actId="20577"/>
          <ac:spMkLst>
            <pc:docMk/>
            <pc:sldMk cId="1416005427" sldId="332"/>
            <ac:spMk id="12" creationId="{8EB5DD80-98F7-0BBA-195B-EF43D898FE30}"/>
          </ac:spMkLst>
        </pc:spChg>
        <pc:spChg chg="mod">
          <ac:chgData name="Bathen  Marianne" userId="40032b85-13f4-4a3d-a3f5-3dc67848b475" providerId="ADAL" clId="{4E76BC83-81EE-450C-A630-E4391F4FF486}" dt="2023-09-11T14:55:05.588" v="28140" actId="403"/>
          <ac:spMkLst>
            <pc:docMk/>
            <pc:sldMk cId="1416005427" sldId="332"/>
            <ac:spMk id="13" creationId="{9C4F7A39-F7D9-0E7F-EA64-E6BCA0946BAA}"/>
          </ac:spMkLst>
        </pc:spChg>
        <pc:spChg chg="mod">
          <ac:chgData name="Bathen  Marianne" userId="40032b85-13f4-4a3d-a3f5-3dc67848b475" providerId="ADAL" clId="{4E76BC83-81EE-450C-A630-E4391F4FF486}" dt="2023-09-11T14:55:44.190" v="28147" actId="20577"/>
          <ac:spMkLst>
            <pc:docMk/>
            <pc:sldMk cId="1416005427" sldId="332"/>
            <ac:spMk id="14" creationId="{CAB197B7-4EF3-4ADA-3DA2-1A2FE4806528}"/>
          </ac:spMkLst>
        </pc:spChg>
        <pc:spChg chg="mod">
          <ac:chgData name="Bathen  Marianne" userId="40032b85-13f4-4a3d-a3f5-3dc67848b475" providerId="ADAL" clId="{4E76BC83-81EE-450C-A630-E4391F4FF486}" dt="2023-09-11T14:55:00.954" v="28139" actId="403"/>
          <ac:spMkLst>
            <pc:docMk/>
            <pc:sldMk cId="1416005427" sldId="332"/>
            <ac:spMk id="15" creationId="{F8792C70-35EE-F374-E5AC-FECAF0AC437E}"/>
          </ac:spMkLst>
        </pc:spChg>
        <pc:spChg chg="mod">
          <ac:chgData name="Bathen  Marianne" userId="40032b85-13f4-4a3d-a3f5-3dc67848b475" providerId="ADAL" clId="{4E76BC83-81EE-450C-A630-E4391F4FF486}" dt="2023-09-11T18:10:42.123" v="31867" actId="20577"/>
          <ac:spMkLst>
            <pc:docMk/>
            <pc:sldMk cId="1416005427" sldId="332"/>
            <ac:spMk id="16" creationId="{BBEA6B65-FE3A-9553-B0E7-BA1407809786}"/>
          </ac:spMkLst>
        </pc:spChg>
        <pc:spChg chg="mod">
          <ac:chgData name="Bathen  Marianne" userId="40032b85-13f4-4a3d-a3f5-3dc67848b475" providerId="ADAL" clId="{4E76BC83-81EE-450C-A630-E4391F4FF486}" dt="2023-09-11T14:54:57.769" v="28137" actId="403"/>
          <ac:spMkLst>
            <pc:docMk/>
            <pc:sldMk cId="1416005427" sldId="332"/>
            <ac:spMk id="17" creationId="{F3D75DBD-FEB4-250A-F27B-B9EEC964D85F}"/>
          </ac:spMkLst>
        </pc:spChg>
        <pc:spChg chg="mod">
          <ac:chgData name="Bathen  Marianne" userId="40032b85-13f4-4a3d-a3f5-3dc67848b475" providerId="ADAL" clId="{4E76BC83-81EE-450C-A630-E4391F4FF486}" dt="2023-09-11T14:56:12.364" v="28174" actId="1038"/>
          <ac:spMkLst>
            <pc:docMk/>
            <pc:sldMk cId="1416005427" sldId="332"/>
            <ac:spMk id="37" creationId="{2F39A928-012B-4F37-3855-8E79A33989D6}"/>
          </ac:spMkLst>
        </pc:spChg>
        <pc:spChg chg="mod">
          <ac:chgData name="Bathen  Marianne" userId="40032b85-13f4-4a3d-a3f5-3dc67848b475" providerId="ADAL" clId="{4E76BC83-81EE-450C-A630-E4391F4FF486}" dt="2023-09-11T14:56:12.364" v="28174" actId="1038"/>
          <ac:spMkLst>
            <pc:docMk/>
            <pc:sldMk cId="1416005427" sldId="332"/>
            <ac:spMk id="38" creationId="{9C22F1E8-2064-B437-496B-173488CA906F}"/>
          </ac:spMkLst>
        </pc:spChg>
        <pc:spChg chg="mod">
          <ac:chgData name="Bathen  Marianne" userId="40032b85-13f4-4a3d-a3f5-3dc67848b475" providerId="ADAL" clId="{4E76BC83-81EE-450C-A630-E4391F4FF486}" dt="2023-09-11T14:56:12.364" v="28174" actId="1038"/>
          <ac:spMkLst>
            <pc:docMk/>
            <pc:sldMk cId="1416005427" sldId="332"/>
            <ac:spMk id="39" creationId="{3A509A8B-8F60-9DF6-505C-816D0A1E20DD}"/>
          </ac:spMkLst>
        </pc:spChg>
        <pc:spChg chg="mod">
          <ac:chgData name="Bathen  Marianne" userId="40032b85-13f4-4a3d-a3f5-3dc67848b475" providerId="ADAL" clId="{4E76BC83-81EE-450C-A630-E4391F4FF486}" dt="2023-09-11T14:56:12.364" v="28174" actId="1038"/>
          <ac:spMkLst>
            <pc:docMk/>
            <pc:sldMk cId="1416005427" sldId="332"/>
            <ac:spMk id="40" creationId="{FBD4D38B-B6F6-AFBF-C159-0EDD9B466D3A}"/>
          </ac:spMkLst>
        </pc:spChg>
        <pc:spChg chg="add del mod">
          <ac:chgData name="Bathen  Marianne" userId="40032b85-13f4-4a3d-a3f5-3dc67848b475" providerId="ADAL" clId="{4E76BC83-81EE-450C-A630-E4391F4FF486}" dt="2023-09-11T11:03:54.376" v="27263" actId="478"/>
          <ac:spMkLst>
            <pc:docMk/>
            <pc:sldMk cId="1416005427" sldId="332"/>
            <ac:spMk id="41" creationId="{170B51B8-46B4-F2F3-422B-F427B90E54DA}"/>
          </ac:spMkLst>
        </pc:spChg>
        <pc:spChg chg="add mod">
          <ac:chgData name="Bathen  Marianne" userId="40032b85-13f4-4a3d-a3f5-3dc67848b475" providerId="ADAL" clId="{4E76BC83-81EE-450C-A630-E4391F4FF486}" dt="2023-09-11T11:01:29.237" v="27257" actId="164"/>
          <ac:spMkLst>
            <pc:docMk/>
            <pc:sldMk cId="1416005427" sldId="332"/>
            <ac:spMk id="54" creationId="{463AE889-C3BD-3A5C-3BCA-66B391CFC28E}"/>
          </ac:spMkLst>
        </pc:spChg>
        <pc:spChg chg="mod">
          <ac:chgData name="Bathen  Marianne" userId="40032b85-13f4-4a3d-a3f5-3dc67848b475" providerId="ADAL" clId="{4E76BC83-81EE-450C-A630-E4391F4FF486}" dt="2023-09-09T14:38:12.888" v="24851" actId="164"/>
          <ac:spMkLst>
            <pc:docMk/>
            <pc:sldMk cId="1416005427" sldId="332"/>
            <ac:spMk id="59" creationId="{16E40C87-5F75-A032-22CB-19DC66465BB3}"/>
          </ac:spMkLst>
        </pc:spChg>
        <pc:spChg chg="mod">
          <ac:chgData name="Bathen  Marianne" userId="40032b85-13f4-4a3d-a3f5-3dc67848b475" providerId="ADAL" clId="{4E76BC83-81EE-450C-A630-E4391F4FF486}" dt="2023-09-09T14:38:12.888" v="24851" actId="164"/>
          <ac:spMkLst>
            <pc:docMk/>
            <pc:sldMk cId="1416005427" sldId="332"/>
            <ac:spMk id="60" creationId="{B020547B-72A4-6132-B55A-691BFAF8D260}"/>
          </ac:spMkLst>
        </pc:spChg>
        <pc:spChg chg="mod">
          <ac:chgData name="Bathen  Marianne" userId="40032b85-13f4-4a3d-a3f5-3dc67848b475" providerId="ADAL" clId="{4E76BC83-81EE-450C-A630-E4391F4FF486}" dt="2023-09-09T14:38:12.888" v="24851" actId="164"/>
          <ac:spMkLst>
            <pc:docMk/>
            <pc:sldMk cId="1416005427" sldId="332"/>
            <ac:spMk id="64" creationId="{171E94A6-A55A-0DB5-6E12-0D294B055E41}"/>
          </ac:spMkLst>
        </pc:spChg>
        <pc:spChg chg="del">
          <ac:chgData name="Bathen  Marianne" userId="40032b85-13f4-4a3d-a3f5-3dc67848b475" providerId="ADAL" clId="{4E76BC83-81EE-450C-A630-E4391F4FF486}" dt="2023-09-09T14:35:55.046" v="24755" actId="478"/>
          <ac:spMkLst>
            <pc:docMk/>
            <pc:sldMk cId="1416005427" sldId="332"/>
            <ac:spMk id="65" creationId="{D38CE8F0-30FA-41D5-B5A1-878920DDFCC7}"/>
          </ac:spMkLst>
        </pc:spChg>
        <pc:spChg chg="mod">
          <ac:chgData name="Bathen  Marianne" userId="40032b85-13f4-4a3d-a3f5-3dc67848b475" providerId="ADAL" clId="{4E76BC83-81EE-450C-A630-E4391F4FF486}" dt="2023-09-09T14:38:12.888" v="24851" actId="164"/>
          <ac:spMkLst>
            <pc:docMk/>
            <pc:sldMk cId="1416005427" sldId="332"/>
            <ac:spMk id="66" creationId="{70E73134-AA59-3D76-22AD-9FBC66B5D9B7}"/>
          </ac:spMkLst>
        </pc:spChg>
        <pc:spChg chg="add mod">
          <ac:chgData name="Bathen  Marianne" userId="40032b85-13f4-4a3d-a3f5-3dc67848b475" providerId="ADAL" clId="{4E76BC83-81EE-450C-A630-E4391F4FF486}" dt="2023-09-11T18:11:59.912" v="31913" actId="20577"/>
          <ac:spMkLst>
            <pc:docMk/>
            <pc:sldMk cId="1416005427" sldId="332"/>
            <ac:spMk id="72" creationId="{4D411436-0723-471B-337E-9B7491764CE6}"/>
          </ac:spMkLst>
        </pc:spChg>
        <pc:spChg chg="del">
          <ac:chgData name="Bathen  Marianne" userId="40032b85-13f4-4a3d-a3f5-3dc67848b475" providerId="ADAL" clId="{4E76BC83-81EE-450C-A630-E4391F4FF486}" dt="2023-09-11T11:03:54.376" v="27263" actId="478"/>
          <ac:spMkLst>
            <pc:docMk/>
            <pc:sldMk cId="1416005427" sldId="332"/>
            <ac:spMk id="73" creationId="{CEAE77F8-68A7-70E1-31B8-6851979BEE42}"/>
          </ac:spMkLst>
        </pc:spChg>
        <pc:spChg chg="del">
          <ac:chgData name="Bathen  Marianne" userId="40032b85-13f4-4a3d-a3f5-3dc67848b475" providerId="ADAL" clId="{4E76BC83-81EE-450C-A630-E4391F4FF486}" dt="2023-09-11T11:03:54.376" v="27263" actId="478"/>
          <ac:spMkLst>
            <pc:docMk/>
            <pc:sldMk cId="1416005427" sldId="332"/>
            <ac:spMk id="74" creationId="{B379D0AB-C053-3A9E-49EA-03C393BB98AC}"/>
          </ac:spMkLst>
        </pc:spChg>
        <pc:spChg chg="del">
          <ac:chgData name="Bathen  Marianne" userId="40032b85-13f4-4a3d-a3f5-3dc67848b475" providerId="ADAL" clId="{4E76BC83-81EE-450C-A630-E4391F4FF486}" dt="2023-09-11T11:03:54.376" v="27263" actId="478"/>
          <ac:spMkLst>
            <pc:docMk/>
            <pc:sldMk cId="1416005427" sldId="332"/>
            <ac:spMk id="78" creationId="{52F84DC0-EE16-A860-F4D7-1CED00E96873}"/>
          </ac:spMkLst>
        </pc:spChg>
        <pc:spChg chg="add del">
          <ac:chgData name="Bathen  Marianne" userId="40032b85-13f4-4a3d-a3f5-3dc67848b475" providerId="ADAL" clId="{4E76BC83-81EE-450C-A630-E4391F4FF486}" dt="2023-09-09T14:36:49.518" v="24809" actId="478"/>
          <ac:spMkLst>
            <pc:docMk/>
            <pc:sldMk cId="1416005427" sldId="332"/>
            <ac:spMk id="79" creationId="{0E68E6DD-67B2-FB42-D224-15EFDA3F3206}"/>
          </ac:spMkLst>
        </pc:spChg>
        <pc:spChg chg="del mod">
          <ac:chgData name="Bathen  Marianne" userId="40032b85-13f4-4a3d-a3f5-3dc67848b475" providerId="ADAL" clId="{4E76BC83-81EE-450C-A630-E4391F4FF486}" dt="2023-09-11T11:03:54.376" v="27263" actId="478"/>
          <ac:spMkLst>
            <pc:docMk/>
            <pc:sldMk cId="1416005427" sldId="332"/>
            <ac:spMk id="80" creationId="{F72B25F2-5FCF-543A-A088-4B5EDFC3641A}"/>
          </ac:spMkLst>
        </pc:spChg>
        <pc:spChg chg="add mod">
          <ac:chgData name="Bathen  Marianne" userId="40032b85-13f4-4a3d-a3f5-3dc67848b475" providerId="ADAL" clId="{4E76BC83-81EE-450C-A630-E4391F4FF486}" dt="2023-09-11T18:16:16.156" v="32090" actId="20577"/>
          <ac:spMkLst>
            <pc:docMk/>
            <pc:sldMk cId="1416005427" sldId="332"/>
            <ac:spMk id="83" creationId="{51EE3B6C-13BF-F3A1-ABED-646DA0FF42F5}"/>
          </ac:spMkLst>
        </pc:spChg>
        <pc:spChg chg="mod">
          <ac:chgData name="Bathen  Marianne" userId="40032b85-13f4-4a3d-a3f5-3dc67848b475" providerId="ADAL" clId="{4E76BC83-81EE-450C-A630-E4391F4FF486}" dt="2023-09-09T14:38:18.989" v="24852" actId="164"/>
          <ac:spMkLst>
            <pc:docMk/>
            <pc:sldMk cId="1416005427" sldId="332"/>
            <ac:spMk id="87" creationId="{9D4FE432-7CCE-E874-017A-D767BBE7BADB}"/>
          </ac:spMkLst>
        </pc:spChg>
        <pc:spChg chg="mod">
          <ac:chgData name="Bathen  Marianne" userId="40032b85-13f4-4a3d-a3f5-3dc67848b475" providerId="ADAL" clId="{4E76BC83-81EE-450C-A630-E4391F4FF486}" dt="2023-09-09T14:38:18.989" v="24852" actId="164"/>
          <ac:spMkLst>
            <pc:docMk/>
            <pc:sldMk cId="1416005427" sldId="332"/>
            <ac:spMk id="88" creationId="{116916A8-4C66-A072-448F-9ECF18FEB565}"/>
          </ac:spMkLst>
        </pc:spChg>
        <pc:spChg chg="mod">
          <ac:chgData name="Bathen  Marianne" userId="40032b85-13f4-4a3d-a3f5-3dc67848b475" providerId="ADAL" clId="{4E76BC83-81EE-450C-A630-E4391F4FF486}" dt="2023-09-09T14:38:18.989" v="24852" actId="164"/>
          <ac:spMkLst>
            <pc:docMk/>
            <pc:sldMk cId="1416005427" sldId="332"/>
            <ac:spMk id="92" creationId="{BCA4BE97-D879-83AA-C323-C4D0203DE1BF}"/>
          </ac:spMkLst>
        </pc:spChg>
        <pc:spChg chg="del">
          <ac:chgData name="Bathen  Marianne" userId="40032b85-13f4-4a3d-a3f5-3dc67848b475" providerId="ADAL" clId="{4E76BC83-81EE-450C-A630-E4391F4FF486}" dt="2023-09-09T14:37:18.635" v="24837" actId="478"/>
          <ac:spMkLst>
            <pc:docMk/>
            <pc:sldMk cId="1416005427" sldId="332"/>
            <ac:spMk id="93" creationId="{6D0748AE-CD0B-A1C6-36F4-5A36C1AB5B7C}"/>
          </ac:spMkLst>
        </pc:spChg>
        <pc:spChg chg="del">
          <ac:chgData name="Bathen  Marianne" userId="40032b85-13f4-4a3d-a3f5-3dc67848b475" providerId="ADAL" clId="{4E76BC83-81EE-450C-A630-E4391F4FF486}" dt="2023-09-09T14:37:18.635" v="24837" actId="478"/>
          <ac:spMkLst>
            <pc:docMk/>
            <pc:sldMk cId="1416005427" sldId="332"/>
            <ac:spMk id="94" creationId="{5B6F635E-A540-61E1-4ACD-34597BC65D84}"/>
          </ac:spMkLst>
        </pc:spChg>
        <pc:spChg chg="del mod">
          <ac:chgData name="Bathen  Marianne" userId="40032b85-13f4-4a3d-a3f5-3dc67848b475" providerId="ADAL" clId="{4E76BC83-81EE-450C-A630-E4391F4FF486}" dt="2023-09-11T14:56:04.757" v="28153" actId="478"/>
          <ac:spMkLst>
            <pc:docMk/>
            <pc:sldMk cId="1416005427" sldId="332"/>
            <ac:spMk id="101" creationId="{E6374AF8-1F56-187F-2388-5338374A3DE8}"/>
          </ac:spMkLst>
        </pc:spChg>
        <pc:spChg chg="mod">
          <ac:chgData name="Bathen  Marianne" userId="40032b85-13f4-4a3d-a3f5-3dc67848b475" providerId="ADAL" clId="{4E76BC83-81EE-450C-A630-E4391F4FF486}" dt="2023-09-11T11:04:50.002" v="27328" actId="164"/>
          <ac:spMkLst>
            <pc:docMk/>
            <pc:sldMk cId="1416005427" sldId="332"/>
            <ac:spMk id="160" creationId="{79CBE8C0-5BE2-662F-A443-6B8F61B71B58}"/>
          </ac:spMkLst>
        </pc:spChg>
        <pc:grpChg chg="add del mod">
          <ac:chgData name="Bathen  Marianne" userId="40032b85-13f4-4a3d-a3f5-3dc67848b475" providerId="ADAL" clId="{4E76BC83-81EE-450C-A630-E4391F4FF486}" dt="2023-09-11T11:03:54.376" v="27263" actId="478"/>
          <ac:grpSpMkLst>
            <pc:docMk/>
            <pc:sldMk cId="1416005427" sldId="332"/>
            <ac:grpSpMk id="21" creationId="{26E707F1-A6B8-0F89-C24B-045CB846E7C4}"/>
          </ac:grpSpMkLst>
        </pc:grpChg>
        <pc:grpChg chg="add mod">
          <ac:chgData name="Bathen  Marianne" userId="40032b85-13f4-4a3d-a3f5-3dc67848b475" providerId="ADAL" clId="{4E76BC83-81EE-450C-A630-E4391F4FF486}" dt="2023-09-11T11:01:29.237" v="27257" actId="164"/>
          <ac:grpSpMkLst>
            <pc:docMk/>
            <pc:sldMk cId="1416005427" sldId="332"/>
            <ac:grpSpMk id="22" creationId="{F7CED0DF-E227-8D2E-3767-9F0C441E6043}"/>
          </ac:grpSpMkLst>
        </pc:grpChg>
        <pc:grpChg chg="del">
          <ac:chgData name="Bathen  Marianne" userId="40032b85-13f4-4a3d-a3f5-3dc67848b475" providerId="ADAL" clId="{4E76BC83-81EE-450C-A630-E4391F4FF486}" dt="2023-09-11T11:03:54.376" v="27263" actId="478"/>
          <ac:grpSpMkLst>
            <pc:docMk/>
            <pc:sldMk cId="1416005427" sldId="332"/>
            <ac:grpSpMk id="57" creationId="{B9EA5EC2-22D9-DD80-9972-9805D84F9775}"/>
          </ac:grpSpMkLst>
        </pc:grpChg>
        <pc:grpChg chg="add del mod">
          <ac:chgData name="Bathen  Marianne" userId="40032b85-13f4-4a3d-a3f5-3dc67848b475" providerId="ADAL" clId="{4E76BC83-81EE-450C-A630-E4391F4FF486}" dt="2023-09-11T11:03:54.376" v="27263" actId="478"/>
          <ac:grpSpMkLst>
            <pc:docMk/>
            <pc:sldMk cId="1416005427" sldId="332"/>
            <ac:grpSpMk id="69" creationId="{F978787C-D45E-A173-2576-00A21B7A004A}"/>
          </ac:grpSpMkLst>
        </pc:grpChg>
        <pc:grpChg chg="add mod">
          <ac:chgData name="Bathen  Marianne" userId="40032b85-13f4-4a3d-a3f5-3dc67848b475" providerId="ADAL" clId="{4E76BC83-81EE-450C-A630-E4391F4FF486}" dt="2023-09-11T11:05:04.426" v="27341" actId="1038"/>
          <ac:grpSpMkLst>
            <pc:docMk/>
            <pc:sldMk cId="1416005427" sldId="332"/>
            <ac:grpSpMk id="71" creationId="{457851E3-9CE2-1A63-002E-664A558464B8}"/>
          </ac:grpSpMkLst>
        </pc:grpChg>
        <pc:grpChg chg="mod">
          <ac:chgData name="Bathen  Marianne" userId="40032b85-13f4-4a3d-a3f5-3dc67848b475" providerId="ADAL" clId="{4E76BC83-81EE-450C-A630-E4391F4FF486}" dt="2023-09-11T11:05:04.426" v="27341" actId="1038"/>
          <ac:grpSpMkLst>
            <pc:docMk/>
            <pc:sldMk cId="1416005427" sldId="332"/>
            <ac:grpSpMk id="111" creationId="{A46EEE1E-0461-3508-9C41-3BF959D50C18}"/>
          </ac:grpSpMkLst>
        </pc:grpChg>
        <pc:grpChg chg="mod">
          <ac:chgData name="Bathen  Marianne" userId="40032b85-13f4-4a3d-a3f5-3dc67848b475" providerId="ADAL" clId="{4E76BC83-81EE-450C-A630-E4391F4FF486}" dt="2023-09-11T11:05:04.426" v="27341" actId="1038"/>
          <ac:grpSpMkLst>
            <pc:docMk/>
            <pc:sldMk cId="1416005427" sldId="332"/>
            <ac:grpSpMk id="112" creationId="{25A81FD3-027E-A265-E822-C3B139AB7B7E}"/>
          </ac:grpSpMkLst>
        </pc:grpChg>
        <pc:grpChg chg="mod">
          <ac:chgData name="Bathen  Marianne" userId="40032b85-13f4-4a3d-a3f5-3dc67848b475" providerId="ADAL" clId="{4E76BC83-81EE-450C-A630-E4391F4FF486}" dt="2023-09-11T11:05:04.426" v="27341" actId="1038"/>
          <ac:grpSpMkLst>
            <pc:docMk/>
            <pc:sldMk cId="1416005427" sldId="332"/>
            <ac:grpSpMk id="128" creationId="{F3259DB1-6265-D26D-EC1F-DA7EAB860A69}"/>
          </ac:grpSpMkLst>
        </pc:grpChg>
        <pc:grpChg chg="mod">
          <ac:chgData name="Bathen  Marianne" userId="40032b85-13f4-4a3d-a3f5-3dc67848b475" providerId="ADAL" clId="{4E76BC83-81EE-450C-A630-E4391F4FF486}" dt="2023-09-11T11:04:50.002" v="27328" actId="164"/>
          <ac:grpSpMkLst>
            <pc:docMk/>
            <pc:sldMk cId="1416005427" sldId="332"/>
            <ac:grpSpMk id="144" creationId="{8C464CB5-3FA0-0E95-0357-0FF2171EDE17}"/>
          </ac:grpSpMkLst>
        </pc:grpChg>
        <pc:cxnChg chg="add del mod">
          <ac:chgData name="Bathen  Marianne" userId="40032b85-13f4-4a3d-a3f5-3dc67848b475" providerId="ADAL" clId="{4E76BC83-81EE-450C-A630-E4391F4FF486}" dt="2023-09-11T11:03:54.376" v="27263" actId="478"/>
          <ac:cxnSpMkLst>
            <pc:docMk/>
            <pc:sldMk cId="1416005427" sldId="332"/>
            <ac:cxnSpMk id="6" creationId="{A88E4DB6-E021-9B0A-AB2A-3EBE8BB38DA6}"/>
          </ac:cxnSpMkLst>
        </pc:cxnChg>
        <pc:cxnChg chg="add mod">
          <ac:chgData name="Bathen  Marianne" userId="40032b85-13f4-4a3d-a3f5-3dc67848b475" providerId="ADAL" clId="{4E76BC83-81EE-450C-A630-E4391F4FF486}" dt="2023-09-11T11:00:07.460" v="27003" actId="1035"/>
          <ac:cxnSpMkLst>
            <pc:docMk/>
            <pc:sldMk cId="1416005427" sldId="332"/>
            <ac:cxnSpMk id="7" creationId="{41C9795F-ED8C-8FD7-2A2C-4B74E05C03C9}"/>
          </ac:cxnSpMkLst>
        </pc:cxnChg>
        <pc:cxnChg chg="add mod">
          <ac:chgData name="Bathen  Marianne" userId="40032b85-13f4-4a3d-a3f5-3dc67848b475" providerId="ADAL" clId="{4E76BC83-81EE-450C-A630-E4391F4FF486}" dt="2023-09-11T11:00:07.460" v="27003" actId="1035"/>
          <ac:cxnSpMkLst>
            <pc:docMk/>
            <pc:sldMk cId="1416005427" sldId="332"/>
            <ac:cxnSpMk id="9" creationId="{81A20676-9384-27F9-2EB6-A0AA7DCC71FF}"/>
          </ac:cxnSpMkLst>
        </pc:cxnChg>
        <pc:cxnChg chg="add mod">
          <ac:chgData name="Bathen  Marianne" userId="40032b85-13f4-4a3d-a3f5-3dc67848b475" providerId="ADAL" clId="{4E76BC83-81EE-450C-A630-E4391F4FF486}" dt="2023-09-11T11:00:07.460" v="27003" actId="1035"/>
          <ac:cxnSpMkLst>
            <pc:docMk/>
            <pc:sldMk cId="1416005427" sldId="332"/>
            <ac:cxnSpMk id="18" creationId="{6E2B52B1-67CB-F98C-D22D-635C5012CA3A}"/>
          </ac:cxnSpMkLst>
        </pc:cxnChg>
        <pc:cxnChg chg="add del mod">
          <ac:chgData name="Bathen  Marianne" userId="40032b85-13f4-4a3d-a3f5-3dc67848b475" providerId="ADAL" clId="{4E76BC83-81EE-450C-A630-E4391F4FF486}" dt="2023-09-11T11:03:54.376" v="27263" actId="478"/>
          <ac:cxnSpMkLst>
            <pc:docMk/>
            <pc:sldMk cId="1416005427" sldId="332"/>
            <ac:cxnSpMk id="28" creationId="{C8381EC5-57FA-5BCF-CB5B-E2B04A261571}"/>
          </ac:cxnSpMkLst>
        </pc:cxnChg>
        <pc:cxnChg chg="add mod">
          <ac:chgData name="Bathen  Marianne" userId="40032b85-13f4-4a3d-a3f5-3dc67848b475" providerId="ADAL" clId="{4E76BC83-81EE-450C-A630-E4391F4FF486}" dt="2023-09-11T11:01:29.237" v="27257" actId="164"/>
          <ac:cxnSpMkLst>
            <pc:docMk/>
            <pc:sldMk cId="1416005427" sldId="332"/>
            <ac:cxnSpMk id="53" creationId="{FB8D9BBA-E100-18B7-3564-7B563C01A245}"/>
          </ac:cxnSpMkLst>
        </pc:cxnChg>
        <pc:cxnChg chg="add del mod">
          <ac:chgData name="Bathen  Marianne" userId="40032b85-13f4-4a3d-a3f5-3dc67848b475" providerId="ADAL" clId="{4E76BC83-81EE-450C-A630-E4391F4FF486}" dt="2023-09-11T11:00:50.525" v="27125" actId="478"/>
          <ac:cxnSpMkLst>
            <pc:docMk/>
            <pc:sldMk cId="1416005427" sldId="332"/>
            <ac:cxnSpMk id="55" creationId="{C8F9B83A-6481-2B63-3F7B-41B27C1D068C}"/>
          </ac:cxnSpMkLst>
        </pc:cxnChg>
        <pc:cxnChg chg="add mod">
          <ac:chgData name="Bathen  Marianne" userId="40032b85-13f4-4a3d-a3f5-3dc67848b475" providerId="ADAL" clId="{4E76BC83-81EE-450C-A630-E4391F4FF486}" dt="2023-09-11T11:01:29.237" v="27257" actId="164"/>
          <ac:cxnSpMkLst>
            <pc:docMk/>
            <pc:sldMk cId="1416005427" sldId="332"/>
            <ac:cxnSpMk id="56" creationId="{09A56273-F2D3-F222-6D07-EEE3747A6E63}"/>
          </ac:cxnSpMkLst>
        </pc:cxnChg>
        <pc:cxnChg chg="add mod">
          <ac:chgData name="Bathen  Marianne" userId="40032b85-13f4-4a3d-a3f5-3dc67848b475" providerId="ADAL" clId="{4E76BC83-81EE-450C-A630-E4391F4FF486}" dt="2023-09-11T11:01:29.237" v="27257" actId="164"/>
          <ac:cxnSpMkLst>
            <pc:docMk/>
            <pc:sldMk cId="1416005427" sldId="332"/>
            <ac:cxnSpMk id="58" creationId="{73267D7C-088B-A760-FBA3-22B658D13161}"/>
          </ac:cxnSpMkLst>
        </pc:cxnChg>
        <pc:cxnChg chg="mod">
          <ac:chgData name="Bathen  Marianne" userId="40032b85-13f4-4a3d-a3f5-3dc67848b475" providerId="ADAL" clId="{4E76BC83-81EE-450C-A630-E4391F4FF486}" dt="2023-09-09T14:38:12.888" v="24851" actId="164"/>
          <ac:cxnSpMkLst>
            <pc:docMk/>
            <pc:sldMk cId="1416005427" sldId="332"/>
            <ac:cxnSpMk id="61" creationId="{D932958B-CE13-DE24-CDF2-BD7C51FC117A}"/>
          </ac:cxnSpMkLst>
        </pc:cxnChg>
        <pc:cxnChg chg="del">
          <ac:chgData name="Bathen  Marianne" userId="40032b85-13f4-4a3d-a3f5-3dc67848b475" providerId="ADAL" clId="{4E76BC83-81EE-450C-A630-E4391F4FF486}" dt="2023-09-09T14:35:53.036" v="24754" actId="478"/>
          <ac:cxnSpMkLst>
            <pc:docMk/>
            <pc:sldMk cId="1416005427" sldId="332"/>
            <ac:cxnSpMk id="62" creationId="{4A531068-01CE-A606-DD31-C7D7E8CDFB3D}"/>
          </ac:cxnSpMkLst>
        </pc:cxnChg>
        <pc:cxnChg chg="mod">
          <ac:chgData name="Bathen  Marianne" userId="40032b85-13f4-4a3d-a3f5-3dc67848b475" providerId="ADAL" clId="{4E76BC83-81EE-450C-A630-E4391F4FF486}" dt="2023-09-09T14:38:12.888" v="24851" actId="164"/>
          <ac:cxnSpMkLst>
            <pc:docMk/>
            <pc:sldMk cId="1416005427" sldId="332"/>
            <ac:cxnSpMk id="63" creationId="{AA061DC3-2E37-82E8-6272-E38385FB4CA4}"/>
          </ac:cxnSpMkLst>
        </pc:cxnChg>
        <pc:cxnChg chg="mod">
          <ac:chgData name="Bathen  Marianne" userId="40032b85-13f4-4a3d-a3f5-3dc67848b475" providerId="ADAL" clId="{4E76BC83-81EE-450C-A630-E4391F4FF486}" dt="2023-09-09T14:38:12.888" v="24851" actId="164"/>
          <ac:cxnSpMkLst>
            <pc:docMk/>
            <pc:sldMk cId="1416005427" sldId="332"/>
            <ac:cxnSpMk id="67" creationId="{0DD88BA9-1B67-3583-315A-9ABD4C9CAA94}"/>
          </ac:cxnSpMkLst>
        </pc:cxnChg>
        <pc:cxnChg chg="mod ord">
          <ac:chgData name="Bathen  Marianne" userId="40032b85-13f4-4a3d-a3f5-3dc67848b475" providerId="ADAL" clId="{4E76BC83-81EE-450C-A630-E4391F4FF486}" dt="2023-09-11T03:16:19.537" v="26525" actId="166"/>
          <ac:cxnSpMkLst>
            <pc:docMk/>
            <pc:sldMk cId="1416005427" sldId="332"/>
            <ac:cxnSpMk id="68" creationId="{C091238C-9A2D-CD4D-28A1-CFD143BAE377}"/>
          </ac:cxnSpMkLst>
        </pc:cxnChg>
        <pc:cxnChg chg="mod">
          <ac:chgData name="Bathen  Marianne" userId="40032b85-13f4-4a3d-a3f5-3dc67848b475" providerId="ADAL" clId="{4E76BC83-81EE-450C-A630-E4391F4FF486}" dt="2023-09-09T14:38:12.888" v="24851" actId="164"/>
          <ac:cxnSpMkLst>
            <pc:docMk/>
            <pc:sldMk cId="1416005427" sldId="332"/>
            <ac:cxnSpMk id="70" creationId="{2A8D4A0D-DF68-A37E-A8AC-001AE92A60C7}"/>
          </ac:cxnSpMkLst>
        </pc:cxnChg>
        <pc:cxnChg chg="del">
          <ac:chgData name="Bathen  Marianne" userId="40032b85-13f4-4a3d-a3f5-3dc67848b475" providerId="ADAL" clId="{4E76BC83-81EE-450C-A630-E4391F4FF486}" dt="2023-09-11T11:03:54.376" v="27263" actId="478"/>
          <ac:cxnSpMkLst>
            <pc:docMk/>
            <pc:sldMk cId="1416005427" sldId="332"/>
            <ac:cxnSpMk id="75" creationId="{1E383145-ECD9-C42C-9FF0-429BD588995C}"/>
          </ac:cxnSpMkLst>
        </pc:cxnChg>
        <pc:cxnChg chg="del">
          <ac:chgData name="Bathen  Marianne" userId="40032b85-13f4-4a3d-a3f5-3dc67848b475" providerId="ADAL" clId="{4E76BC83-81EE-450C-A630-E4391F4FF486}" dt="2023-09-09T14:36:46.650" v="24808" actId="478"/>
          <ac:cxnSpMkLst>
            <pc:docMk/>
            <pc:sldMk cId="1416005427" sldId="332"/>
            <ac:cxnSpMk id="76" creationId="{1FA73969-3D5C-07AB-A3B9-D97DEEA6DA59}"/>
          </ac:cxnSpMkLst>
        </pc:cxnChg>
        <pc:cxnChg chg="del mod">
          <ac:chgData name="Bathen  Marianne" userId="40032b85-13f4-4a3d-a3f5-3dc67848b475" providerId="ADAL" clId="{4E76BC83-81EE-450C-A630-E4391F4FF486}" dt="2023-09-11T11:03:54.376" v="27263" actId="478"/>
          <ac:cxnSpMkLst>
            <pc:docMk/>
            <pc:sldMk cId="1416005427" sldId="332"/>
            <ac:cxnSpMk id="77" creationId="{5A38B672-2ACB-DC5A-3A94-CDBBBB50BEA4}"/>
          </ac:cxnSpMkLst>
        </pc:cxnChg>
        <pc:cxnChg chg="del">
          <ac:chgData name="Bathen  Marianne" userId="40032b85-13f4-4a3d-a3f5-3dc67848b475" providerId="ADAL" clId="{4E76BC83-81EE-450C-A630-E4391F4FF486}" dt="2023-09-11T11:03:54.376" v="27263" actId="478"/>
          <ac:cxnSpMkLst>
            <pc:docMk/>
            <pc:sldMk cId="1416005427" sldId="332"/>
            <ac:cxnSpMk id="81" creationId="{A2F7DF7E-0F7C-0019-6143-8EEA82481D83}"/>
          </ac:cxnSpMkLst>
        </pc:cxnChg>
        <pc:cxnChg chg="del mod">
          <ac:chgData name="Bathen  Marianne" userId="40032b85-13f4-4a3d-a3f5-3dc67848b475" providerId="ADAL" clId="{4E76BC83-81EE-450C-A630-E4391F4FF486}" dt="2023-09-09T14:36:45.070" v="24807" actId="478"/>
          <ac:cxnSpMkLst>
            <pc:docMk/>
            <pc:sldMk cId="1416005427" sldId="332"/>
            <ac:cxnSpMk id="82" creationId="{ED65435C-FF51-3B91-5DBE-91ABC2DFA1C2}"/>
          </ac:cxnSpMkLst>
        </pc:cxnChg>
        <pc:cxnChg chg="del">
          <ac:chgData name="Bathen  Marianne" userId="40032b85-13f4-4a3d-a3f5-3dc67848b475" providerId="ADAL" clId="{4E76BC83-81EE-450C-A630-E4391F4FF486}" dt="2023-09-11T11:03:54.376" v="27263" actId="478"/>
          <ac:cxnSpMkLst>
            <pc:docMk/>
            <pc:sldMk cId="1416005427" sldId="332"/>
            <ac:cxnSpMk id="84" creationId="{AA7B7DFB-C9A8-9521-E0B7-2CB46AEDFA6D}"/>
          </ac:cxnSpMkLst>
        </pc:cxnChg>
        <pc:cxnChg chg="del mod">
          <ac:chgData name="Bathen  Marianne" userId="40032b85-13f4-4a3d-a3f5-3dc67848b475" providerId="ADAL" clId="{4E76BC83-81EE-450C-A630-E4391F4FF486}" dt="2023-09-11T11:03:54.376" v="27263" actId="478"/>
          <ac:cxnSpMkLst>
            <pc:docMk/>
            <pc:sldMk cId="1416005427" sldId="332"/>
            <ac:cxnSpMk id="85" creationId="{C894BAAA-0977-68C8-5F1B-F2E1FA0BF19B}"/>
          </ac:cxnSpMkLst>
        </pc:cxnChg>
        <pc:cxnChg chg="mod">
          <ac:chgData name="Bathen  Marianne" userId="40032b85-13f4-4a3d-a3f5-3dc67848b475" providerId="ADAL" clId="{4E76BC83-81EE-450C-A630-E4391F4FF486}" dt="2023-09-09T14:38:18.989" v="24852" actId="164"/>
          <ac:cxnSpMkLst>
            <pc:docMk/>
            <pc:sldMk cId="1416005427" sldId="332"/>
            <ac:cxnSpMk id="89" creationId="{F72FC84D-5AC6-15CC-D5E3-948EE1F10EF6}"/>
          </ac:cxnSpMkLst>
        </pc:cxnChg>
        <pc:cxnChg chg="del">
          <ac:chgData name="Bathen  Marianne" userId="40032b85-13f4-4a3d-a3f5-3dc67848b475" providerId="ADAL" clId="{4E76BC83-81EE-450C-A630-E4391F4FF486}" dt="2023-09-09T14:37:18.635" v="24837" actId="478"/>
          <ac:cxnSpMkLst>
            <pc:docMk/>
            <pc:sldMk cId="1416005427" sldId="332"/>
            <ac:cxnSpMk id="90" creationId="{FF1E2E99-3B8D-A97E-D8C1-3C1B16E01723}"/>
          </ac:cxnSpMkLst>
        </pc:cxnChg>
        <pc:cxnChg chg="del">
          <ac:chgData name="Bathen  Marianne" userId="40032b85-13f4-4a3d-a3f5-3dc67848b475" providerId="ADAL" clId="{4E76BC83-81EE-450C-A630-E4391F4FF486}" dt="2023-09-09T14:37:18.635" v="24837" actId="478"/>
          <ac:cxnSpMkLst>
            <pc:docMk/>
            <pc:sldMk cId="1416005427" sldId="332"/>
            <ac:cxnSpMk id="91" creationId="{8AB3FFAF-DABE-CA6B-7881-AF7BEE69D251}"/>
          </ac:cxnSpMkLst>
        </pc:cxnChg>
        <pc:cxnChg chg="mod">
          <ac:chgData name="Bathen  Marianne" userId="40032b85-13f4-4a3d-a3f5-3dc67848b475" providerId="ADAL" clId="{4E76BC83-81EE-450C-A630-E4391F4FF486}" dt="2023-09-09T14:38:18.989" v="24852" actId="164"/>
          <ac:cxnSpMkLst>
            <pc:docMk/>
            <pc:sldMk cId="1416005427" sldId="332"/>
            <ac:cxnSpMk id="95" creationId="{1EF39E5C-9990-3869-6A82-12ABD8A97E37}"/>
          </ac:cxnSpMkLst>
        </pc:cxnChg>
        <pc:cxnChg chg="del">
          <ac:chgData name="Bathen  Marianne" userId="40032b85-13f4-4a3d-a3f5-3dc67848b475" providerId="ADAL" clId="{4E76BC83-81EE-450C-A630-E4391F4FF486}" dt="2023-09-09T14:37:18.635" v="24837" actId="478"/>
          <ac:cxnSpMkLst>
            <pc:docMk/>
            <pc:sldMk cId="1416005427" sldId="332"/>
            <ac:cxnSpMk id="96" creationId="{E61678D8-5128-4A30-94A2-30EC9583B37B}"/>
          </ac:cxnSpMkLst>
        </pc:cxnChg>
        <pc:cxnChg chg="mod">
          <ac:chgData name="Bathen  Marianne" userId="40032b85-13f4-4a3d-a3f5-3dc67848b475" providerId="ADAL" clId="{4E76BC83-81EE-450C-A630-E4391F4FF486}" dt="2023-09-09T14:38:18.989" v="24852" actId="164"/>
          <ac:cxnSpMkLst>
            <pc:docMk/>
            <pc:sldMk cId="1416005427" sldId="332"/>
            <ac:cxnSpMk id="98" creationId="{7DCE6FE9-1A6C-43C5-654C-76DBDFA906D0}"/>
          </ac:cxnSpMkLst>
        </pc:cxnChg>
        <pc:cxnChg chg="del">
          <ac:chgData name="Bathen  Marianne" userId="40032b85-13f4-4a3d-a3f5-3dc67848b475" providerId="ADAL" clId="{4E76BC83-81EE-450C-A630-E4391F4FF486}" dt="2023-09-09T14:37:18.635" v="24837" actId="478"/>
          <ac:cxnSpMkLst>
            <pc:docMk/>
            <pc:sldMk cId="1416005427" sldId="332"/>
            <ac:cxnSpMk id="99" creationId="{271C5617-4FA0-C17A-B58A-A3200BCFBA98}"/>
          </ac:cxnSpMkLst>
        </pc:cxnChg>
        <pc:cxnChg chg="mod">
          <ac:chgData name="Bathen  Marianne" userId="40032b85-13f4-4a3d-a3f5-3dc67848b475" providerId="ADAL" clId="{4E76BC83-81EE-450C-A630-E4391F4FF486}" dt="2023-09-09T14:38:12.888" v="24851" actId="164"/>
          <ac:cxnSpMkLst>
            <pc:docMk/>
            <pc:sldMk cId="1416005427" sldId="332"/>
            <ac:cxnSpMk id="100" creationId="{8C47C88A-EE5F-0D04-0777-B1927D94C55D}"/>
          </ac:cxnSpMkLst>
        </pc:cxnChg>
      </pc:sldChg>
      <pc:sldChg chg="addSp delSp modSp new mod modClrScheme chgLayout">
        <pc:chgData name="Bathen  Marianne" userId="40032b85-13f4-4a3d-a3f5-3dc67848b475" providerId="ADAL" clId="{4E76BC83-81EE-450C-A630-E4391F4FF486}" dt="2023-09-09T14:44:42.236" v="24964" actId="403"/>
        <pc:sldMkLst>
          <pc:docMk/>
          <pc:sldMk cId="81615950" sldId="333"/>
        </pc:sldMkLst>
        <pc:spChg chg="del mod ord">
          <ac:chgData name="Bathen  Marianne" userId="40032b85-13f4-4a3d-a3f5-3dc67848b475" providerId="ADAL" clId="{4E76BC83-81EE-450C-A630-E4391F4FF486}" dt="2023-09-09T14:43:46.736" v="24938" actId="700"/>
          <ac:spMkLst>
            <pc:docMk/>
            <pc:sldMk cId="81615950" sldId="333"/>
            <ac:spMk id="2" creationId="{D6CC1DBA-DE98-59E0-20F5-AAEBE6B50D47}"/>
          </ac:spMkLst>
        </pc:spChg>
        <pc:spChg chg="mod ord">
          <ac:chgData name="Bathen  Marianne" userId="40032b85-13f4-4a3d-a3f5-3dc67848b475" providerId="ADAL" clId="{4E76BC83-81EE-450C-A630-E4391F4FF486}" dt="2023-09-09T14:43:46.736" v="24938" actId="700"/>
          <ac:spMkLst>
            <pc:docMk/>
            <pc:sldMk cId="81615950" sldId="333"/>
            <ac:spMk id="3" creationId="{EE3087A4-D38E-C8E5-201B-6F1F499DDF1F}"/>
          </ac:spMkLst>
        </pc:spChg>
        <pc:spChg chg="mod ord">
          <ac:chgData name="Bathen  Marianne" userId="40032b85-13f4-4a3d-a3f5-3dc67848b475" providerId="ADAL" clId="{4E76BC83-81EE-450C-A630-E4391F4FF486}" dt="2023-09-09T14:43:46.736" v="24938" actId="700"/>
          <ac:spMkLst>
            <pc:docMk/>
            <pc:sldMk cId="81615950" sldId="333"/>
            <ac:spMk id="4" creationId="{126E81D4-5DF7-FFED-1181-8ADD1EF61FF9}"/>
          </ac:spMkLst>
        </pc:spChg>
        <pc:spChg chg="del mod ord">
          <ac:chgData name="Bathen  Marianne" userId="40032b85-13f4-4a3d-a3f5-3dc67848b475" providerId="ADAL" clId="{4E76BC83-81EE-450C-A630-E4391F4FF486}" dt="2023-09-09T14:43:46.736" v="24938" actId="700"/>
          <ac:spMkLst>
            <pc:docMk/>
            <pc:sldMk cId="81615950" sldId="333"/>
            <ac:spMk id="5" creationId="{9D84CA35-4BD1-B77A-32E9-111349C3A6D9}"/>
          </ac:spMkLst>
        </pc:spChg>
        <pc:spChg chg="add mod ord">
          <ac:chgData name="Bathen  Marianne" userId="40032b85-13f4-4a3d-a3f5-3dc67848b475" providerId="ADAL" clId="{4E76BC83-81EE-450C-A630-E4391F4FF486}" dt="2023-09-09T14:44:28.505" v="24958" actId="20577"/>
          <ac:spMkLst>
            <pc:docMk/>
            <pc:sldMk cId="81615950" sldId="333"/>
            <ac:spMk id="6" creationId="{2B8F7BC1-FD7C-FEB3-A69B-D11C254ADD95}"/>
          </ac:spMkLst>
        </pc:spChg>
        <pc:spChg chg="add del mod ord">
          <ac:chgData name="Bathen  Marianne" userId="40032b85-13f4-4a3d-a3f5-3dc67848b475" providerId="ADAL" clId="{4E76BC83-81EE-450C-A630-E4391F4FF486}" dt="2023-09-09T14:43:54.550" v="24941" actId="478"/>
          <ac:spMkLst>
            <pc:docMk/>
            <pc:sldMk cId="81615950" sldId="333"/>
            <ac:spMk id="7" creationId="{901DB1A3-B67F-270A-63BE-DFAC70C9773C}"/>
          </ac:spMkLst>
        </pc:spChg>
        <pc:spChg chg="mod">
          <ac:chgData name="Bathen  Marianne" userId="40032b85-13f4-4a3d-a3f5-3dc67848b475" providerId="ADAL" clId="{4E76BC83-81EE-450C-A630-E4391F4FF486}" dt="2023-09-09T14:44:42.236" v="24964" actId="403"/>
          <ac:spMkLst>
            <pc:docMk/>
            <pc:sldMk cId="81615950" sldId="333"/>
            <ac:spMk id="10" creationId="{1395B452-A34A-5043-51DB-A91B45F97966}"/>
          </ac:spMkLst>
        </pc:spChg>
        <pc:spChg chg="mod">
          <ac:chgData name="Bathen  Marianne" userId="40032b85-13f4-4a3d-a3f5-3dc67848b475" providerId="ADAL" clId="{4E76BC83-81EE-450C-A630-E4391F4FF486}" dt="2023-09-09T14:44:42.236" v="24964" actId="403"/>
          <ac:spMkLst>
            <pc:docMk/>
            <pc:sldMk cId="81615950" sldId="333"/>
            <ac:spMk id="11" creationId="{BF83EB01-7AD4-0258-5530-C42CF45FAAB7}"/>
          </ac:spMkLst>
        </pc:spChg>
        <pc:spChg chg="mod">
          <ac:chgData name="Bathen  Marianne" userId="40032b85-13f4-4a3d-a3f5-3dc67848b475" providerId="ADAL" clId="{4E76BC83-81EE-450C-A630-E4391F4FF486}" dt="2023-09-09T14:43:51.053" v="24940"/>
          <ac:spMkLst>
            <pc:docMk/>
            <pc:sldMk cId="81615950" sldId="333"/>
            <ac:spMk id="12" creationId="{ACF6C7E6-C1C1-CBC1-9274-FF1A71FDCA4B}"/>
          </ac:spMkLst>
        </pc:spChg>
        <pc:spChg chg="mod">
          <ac:chgData name="Bathen  Marianne" userId="40032b85-13f4-4a3d-a3f5-3dc67848b475" providerId="ADAL" clId="{4E76BC83-81EE-450C-A630-E4391F4FF486}" dt="2023-09-09T14:43:51.053" v="24940"/>
          <ac:spMkLst>
            <pc:docMk/>
            <pc:sldMk cId="81615950" sldId="333"/>
            <ac:spMk id="13" creationId="{D48C4169-064A-E959-EE35-7FB2A4304C7E}"/>
          </ac:spMkLst>
        </pc:spChg>
        <pc:spChg chg="mod">
          <ac:chgData name="Bathen  Marianne" userId="40032b85-13f4-4a3d-a3f5-3dc67848b475" providerId="ADAL" clId="{4E76BC83-81EE-450C-A630-E4391F4FF486}" dt="2023-09-09T14:43:51.053" v="24940"/>
          <ac:spMkLst>
            <pc:docMk/>
            <pc:sldMk cId="81615950" sldId="333"/>
            <ac:spMk id="14" creationId="{353DDB04-CEC6-58A0-B99D-5DA9AC6B60FB}"/>
          </ac:spMkLst>
        </pc:spChg>
        <pc:spChg chg="mod">
          <ac:chgData name="Bathen  Marianne" userId="40032b85-13f4-4a3d-a3f5-3dc67848b475" providerId="ADAL" clId="{4E76BC83-81EE-450C-A630-E4391F4FF486}" dt="2023-09-09T14:44:42.236" v="24964" actId="403"/>
          <ac:spMkLst>
            <pc:docMk/>
            <pc:sldMk cId="81615950" sldId="333"/>
            <ac:spMk id="15" creationId="{282E05CD-6FE1-D4D4-7843-E09192B4852F}"/>
          </ac:spMkLst>
        </pc:spChg>
        <pc:spChg chg="add mod">
          <ac:chgData name="Bathen  Marianne" userId="40032b85-13f4-4a3d-a3f5-3dc67848b475" providerId="ADAL" clId="{4E76BC83-81EE-450C-A630-E4391F4FF486}" dt="2023-09-09T14:44:27.210" v="24957" actId="207"/>
          <ac:spMkLst>
            <pc:docMk/>
            <pc:sldMk cId="81615950" sldId="333"/>
            <ac:spMk id="16" creationId="{B7C76324-DB3A-79FB-59D6-49DC06261F39}"/>
          </ac:spMkLst>
        </pc:spChg>
        <pc:grpChg chg="add mod">
          <ac:chgData name="Bathen  Marianne" userId="40032b85-13f4-4a3d-a3f5-3dc67848b475" providerId="ADAL" clId="{4E76BC83-81EE-450C-A630-E4391F4FF486}" dt="2023-09-09T14:43:51.053" v="24940"/>
          <ac:grpSpMkLst>
            <pc:docMk/>
            <pc:sldMk cId="81615950" sldId="333"/>
            <ac:grpSpMk id="8" creationId="{6AAC8ACE-80F0-7F04-81CC-0AF488B5DBC9}"/>
          </ac:grpSpMkLst>
        </pc:grpChg>
        <pc:picChg chg="mod">
          <ac:chgData name="Bathen  Marianne" userId="40032b85-13f4-4a3d-a3f5-3dc67848b475" providerId="ADAL" clId="{4E76BC83-81EE-450C-A630-E4391F4FF486}" dt="2023-09-09T14:43:51.053" v="24940"/>
          <ac:picMkLst>
            <pc:docMk/>
            <pc:sldMk cId="81615950" sldId="333"/>
            <ac:picMk id="9" creationId="{80B96EC7-01A4-5B20-EB1A-AD3C91220A48}"/>
          </ac:picMkLst>
        </pc:picChg>
      </pc:sldChg>
      <pc:sldChg chg="add del">
        <pc:chgData name="Bathen  Marianne" userId="40032b85-13f4-4a3d-a3f5-3dc67848b475" providerId="ADAL" clId="{4E76BC83-81EE-450C-A630-E4391F4FF486}" dt="2023-09-09T14:40:25.670" v="24918" actId="47"/>
        <pc:sldMkLst>
          <pc:docMk/>
          <pc:sldMk cId="700020204" sldId="333"/>
        </pc:sldMkLst>
      </pc:sldChg>
      <pc:sldChg chg="add del">
        <pc:chgData name="Bathen  Marianne" userId="40032b85-13f4-4a3d-a3f5-3dc67848b475" providerId="ADAL" clId="{4E76BC83-81EE-450C-A630-E4391F4FF486}" dt="2023-09-09T14:40:30.444" v="24919" actId="47"/>
        <pc:sldMkLst>
          <pc:docMk/>
          <pc:sldMk cId="1757738597" sldId="334"/>
        </pc:sldMkLst>
      </pc:sldChg>
      <pc:sldChg chg="addSp delSp modSp new mod modClrScheme modAnim chgLayout modNotesTx">
        <pc:chgData name="Bathen  Marianne" userId="40032b85-13f4-4a3d-a3f5-3dc67848b475" providerId="ADAL" clId="{4E76BC83-81EE-450C-A630-E4391F4FF486}" dt="2023-09-11T18:06:18.727" v="31718" actId="20577"/>
        <pc:sldMkLst>
          <pc:docMk/>
          <pc:sldMk cId="3574728391" sldId="334"/>
        </pc:sldMkLst>
        <pc:spChg chg="mod ord">
          <ac:chgData name="Bathen  Marianne" userId="40032b85-13f4-4a3d-a3f5-3dc67848b475" providerId="ADAL" clId="{4E76BC83-81EE-450C-A630-E4391F4FF486}" dt="2023-09-11T10:50:47.548" v="26772" actId="700"/>
          <ac:spMkLst>
            <pc:docMk/>
            <pc:sldMk cId="3574728391" sldId="334"/>
            <ac:spMk id="2" creationId="{38982859-8216-EF1C-99A4-FEAC992C2DDF}"/>
          </ac:spMkLst>
        </pc:spChg>
        <pc:spChg chg="del mod ord">
          <ac:chgData name="Bathen  Marianne" userId="40032b85-13f4-4a3d-a3f5-3dc67848b475" providerId="ADAL" clId="{4E76BC83-81EE-450C-A630-E4391F4FF486}" dt="2023-09-11T10:50:47.548" v="26772" actId="700"/>
          <ac:spMkLst>
            <pc:docMk/>
            <pc:sldMk cId="3574728391" sldId="334"/>
            <ac:spMk id="3" creationId="{9B3107FD-EF84-78BE-CC96-7B7CBEADE8B8}"/>
          </ac:spMkLst>
        </pc:spChg>
        <pc:spChg chg="del mod ord">
          <ac:chgData name="Bathen  Marianne" userId="40032b85-13f4-4a3d-a3f5-3dc67848b475" providerId="ADAL" clId="{4E76BC83-81EE-450C-A630-E4391F4FF486}" dt="2023-09-11T10:50:47.548" v="26772" actId="700"/>
          <ac:spMkLst>
            <pc:docMk/>
            <pc:sldMk cId="3574728391" sldId="334"/>
            <ac:spMk id="4" creationId="{9630E172-0AFE-68BD-387F-EBBD601DCC32}"/>
          </ac:spMkLst>
        </pc:spChg>
        <pc:spChg chg="add mod ord">
          <ac:chgData name="Bathen  Marianne" userId="40032b85-13f4-4a3d-a3f5-3dc67848b475" providerId="ADAL" clId="{4E76BC83-81EE-450C-A630-E4391F4FF486}" dt="2023-09-11T10:51:17.346" v="26778" actId="1076"/>
          <ac:spMkLst>
            <pc:docMk/>
            <pc:sldMk cId="3574728391" sldId="334"/>
            <ac:spMk id="5" creationId="{2FB87206-757C-AD5E-17DA-9EFD4E944120}"/>
          </ac:spMkLst>
        </pc:spChg>
        <pc:spChg chg="add del mod ord">
          <ac:chgData name="Bathen  Marianne" userId="40032b85-13f4-4a3d-a3f5-3dc67848b475" providerId="ADAL" clId="{4E76BC83-81EE-450C-A630-E4391F4FF486}" dt="2023-09-11T10:50:51.725" v="26773" actId="478"/>
          <ac:spMkLst>
            <pc:docMk/>
            <pc:sldMk cId="3574728391" sldId="334"/>
            <ac:spMk id="6" creationId="{D4AD553C-E0EF-87D1-4B29-9748078C7957}"/>
          </ac:spMkLst>
        </pc:spChg>
        <pc:spChg chg="add del mod ord">
          <ac:chgData name="Bathen  Marianne" userId="40032b85-13f4-4a3d-a3f5-3dc67848b475" providerId="ADAL" clId="{4E76BC83-81EE-450C-A630-E4391F4FF486}" dt="2023-09-11T10:50:51.725" v="26773" actId="478"/>
          <ac:spMkLst>
            <pc:docMk/>
            <pc:sldMk cId="3574728391" sldId="334"/>
            <ac:spMk id="7" creationId="{4A201C10-B44E-6D5C-7971-E823D2AE8D45}"/>
          </ac:spMkLst>
        </pc:spChg>
        <pc:spChg chg="add mod ord">
          <ac:chgData name="Bathen  Marianne" userId="40032b85-13f4-4a3d-a3f5-3dc67848b475" providerId="ADAL" clId="{4E76BC83-81EE-450C-A630-E4391F4FF486}" dt="2023-09-11T18:05:09.854" v="31331" actId="255"/>
          <ac:spMkLst>
            <pc:docMk/>
            <pc:sldMk cId="3574728391" sldId="334"/>
            <ac:spMk id="8" creationId="{47496EF9-B367-2148-F036-210D33D792A9}"/>
          </ac:spMkLst>
        </pc:spChg>
        <pc:spChg chg="add del mod ord">
          <ac:chgData name="Bathen  Marianne" userId="40032b85-13f4-4a3d-a3f5-3dc67848b475" providerId="ADAL" clId="{4E76BC83-81EE-450C-A630-E4391F4FF486}" dt="2023-09-11T10:50:55.280" v="26774" actId="478"/>
          <ac:spMkLst>
            <pc:docMk/>
            <pc:sldMk cId="3574728391" sldId="334"/>
            <ac:spMk id="9" creationId="{48850039-7F19-778B-3F96-C5490D3DBAE3}"/>
          </ac:spMkLst>
        </pc:spChg>
        <pc:spChg chg="add del mod ord">
          <ac:chgData name="Bathen  Marianne" userId="40032b85-13f4-4a3d-a3f5-3dc67848b475" providerId="ADAL" clId="{4E76BC83-81EE-450C-A630-E4391F4FF486}" dt="2023-09-11T10:51:18.855" v="26779" actId="478"/>
          <ac:spMkLst>
            <pc:docMk/>
            <pc:sldMk cId="3574728391" sldId="334"/>
            <ac:spMk id="10" creationId="{314739E1-E59F-A887-1B89-4A0DE32D9E63}"/>
          </ac:spMkLst>
        </pc:spChg>
        <pc:spChg chg="add del mod ord">
          <ac:chgData name="Bathen  Marianne" userId="40032b85-13f4-4a3d-a3f5-3dc67848b475" providerId="ADAL" clId="{4E76BC83-81EE-450C-A630-E4391F4FF486}" dt="2023-09-11T10:50:51.725" v="26773" actId="478"/>
          <ac:spMkLst>
            <pc:docMk/>
            <pc:sldMk cId="3574728391" sldId="334"/>
            <ac:spMk id="11" creationId="{FDC77AED-EA59-1C26-3C47-4047F6CBBAF7}"/>
          </ac:spMkLst>
        </pc:spChg>
        <pc:spChg chg="add del mod ord">
          <ac:chgData name="Bathen  Marianne" userId="40032b85-13f4-4a3d-a3f5-3dc67848b475" providerId="ADAL" clId="{4E76BC83-81EE-450C-A630-E4391F4FF486}" dt="2023-09-11T10:50:55.280" v="26774" actId="478"/>
          <ac:spMkLst>
            <pc:docMk/>
            <pc:sldMk cId="3574728391" sldId="334"/>
            <ac:spMk id="12" creationId="{E39ED9D2-DA7A-7E6B-31CC-7E9EF197257F}"/>
          </ac:spMkLst>
        </pc:spChg>
        <pc:spChg chg="add del mod ord">
          <ac:chgData name="Bathen  Marianne" userId="40032b85-13f4-4a3d-a3f5-3dc67848b475" providerId="ADAL" clId="{4E76BC83-81EE-450C-A630-E4391F4FF486}" dt="2023-09-11T10:50:51.725" v="26773" actId="478"/>
          <ac:spMkLst>
            <pc:docMk/>
            <pc:sldMk cId="3574728391" sldId="334"/>
            <ac:spMk id="13" creationId="{51D073A5-3AFE-1575-26F0-B974CBBB98C9}"/>
          </ac:spMkLst>
        </pc:spChg>
        <pc:spChg chg="add del mod ord">
          <ac:chgData name="Bathen  Marianne" userId="40032b85-13f4-4a3d-a3f5-3dc67848b475" providerId="ADAL" clId="{4E76BC83-81EE-450C-A630-E4391F4FF486}" dt="2023-09-11T10:51:18.855" v="26779" actId="478"/>
          <ac:spMkLst>
            <pc:docMk/>
            <pc:sldMk cId="3574728391" sldId="334"/>
            <ac:spMk id="14" creationId="{9240CE6E-CD52-0239-F271-D0A94FF4A89E}"/>
          </ac:spMkLst>
        </pc:spChg>
        <pc:spChg chg="add del mod ord">
          <ac:chgData name="Bathen  Marianne" userId="40032b85-13f4-4a3d-a3f5-3dc67848b475" providerId="ADAL" clId="{4E76BC83-81EE-450C-A630-E4391F4FF486}" dt="2023-09-11T10:50:55.280" v="26774" actId="478"/>
          <ac:spMkLst>
            <pc:docMk/>
            <pc:sldMk cId="3574728391" sldId="334"/>
            <ac:spMk id="15" creationId="{32411247-2131-0C69-102B-4034A113F2DB}"/>
          </ac:spMkLst>
        </pc:spChg>
        <pc:spChg chg="add del mod ord">
          <ac:chgData name="Bathen  Marianne" userId="40032b85-13f4-4a3d-a3f5-3dc67848b475" providerId="ADAL" clId="{4E76BC83-81EE-450C-A630-E4391F4FF486}" dt="2023-09-11T10:50:55.280" v="26774" actId="478"/>
          <ac:spMkLst>
            <pc:docMk/>
            <pc:sldMk cId="3574728391" sldId="334"/>
            <ac:spMk id="16" creationId="{B754330B-D01A-B9E7-1071-00EFB0056EA2}"/>
          </ac:spMkLst>
        </pc:spChg>
        <pc:spChg chg="add del mod ord">
          <ac:chgData name="Bathen  Marianne" userId="40032b85-13f4-4a3d-a3f5-3dc67848b475" providerId="ADAL" clId="{4E76BC83-81EE-450C-A630-E4391F4FF486}" dt="2023-09-11T14:53:18.595" v="28099" actId="478"/>
          <ac:spMkLst>
            <pc:docMk/>
            <pc:sldMk cId="3574728391" sldId="334"/>
            <ac:spMk id="17" creationId="{707A095C-254C-6697-8196-7B3E78F30745}"/>
          </ac:spMkLst>
        </pc:spChg>
        <pc:spChg chg="add mod">
          <ac:chgData name="Bathen  Marianne" userId="40032b85-13f4-4a3d-a3f5-3dc67848b475" providerId="ADAL" clId="{4E76BC83-81EE-450C-A630-E4391F4FF486}" dt="2023-09-11T10:55:00.126" v="26962" actId="1038"/>
          <ac:spMkLst>
            <pc:docMk/>
            <pc:sldMk cId="3574728391" sldId="334"/>
            <ac:spMk id="19" creationId="{450F7AA6-6567-931D-4EE4-F36B572D6925}"/>
          </ac:spMkLst>
        </pc:spChg>
        <pc:spChg chg="add del mod">
          <ac:chgData name="Bathen  Marianne" userId="40032b85-13f4-4a3d-a3f5-3dc67848b475" providerId="ADAL" clId="{4E76BC83-81EE-450C-A630-E4391F4FF486}" dt="2023-09-11T14:53:21.182" v="28100" actId="478"/>
          <ac:spMkLst>
            <pc:docMk/>
            <pc:sldMk cId="3574728391" sldId="334"/>
            <ac:spMk id="22" creationId="{34C445B6-609C-B67A-9E9F-494F40E5AD1B}"/>
          </ac:spMkLst>
        </pc:spChg>
        <pc:picChg chg="add del mod">
          <ac:chgData name="Bathen  Marianne" userId="40032b85-13f4-4a3d-a3f5-3dc67848b475" providerId="ADAL" clId="{4E76BC83-81EE-450C-A630-E4391F4FF486}" dt="2023-09-11T14:52:40.495" v="28091" actId="478"/>
          <ac:picMkLst>
            <pc:docMk/>
            <pc:sldMk cId="3574728391" sldId="334"/>
            <ac:picMk id="18" creationId="{8CC1BFF1-CBD9-D4E8-E9A1-5F3102A692C7}"/>
          </ac:picMkLst>
        </pc:picChg>
        <pc:picChg chg="add mod">
          <ac:chgData name="Bathen  Marianne" userId="40032b85-13f4-4a3d-a3f5-3dc67848b475" providerId="ADAL" clId="{4E76BC83-81EE-450C-A630-E4391F4FF486}" dt="2023-09-11T17:58:03.201" v="30027" actId="1076"/>
          <ac:picMkLst>
            <pc:docMk/>
            <pc:sldMk cId="3574728391" sldId="334"/>
            <ac:picMk id="20" creationId="{448518BE-17D2-23A1-D231-C36CFBD95002}"/>
          </ac:picMkLst>
        </pc:picChg>
      </pc:sldChg>
      <pc:sldChg chg="add mod modShow">
        <pc:chgData name="Bathen  Marianne" userId="40032b85-13f4-4a3d-a3f5-3dc67848b475" providerId="ADAL" clId="{4E76BC83-81EE-450C-A630-E4391F4FF486}" dt="2023-09-11T11:03:47.516" v="27262" actId="729"/>
        <pc:sldMkLst>
          <pc:docMk/>
          <pc:sldMk cId="3144322199" sldId="335"/>
        </pc:sldMkLst>
      </pc:sldChg>
      <pc:sldChg chg="addSp delSp modSp add mod ord">
        <pc:chgData name="Bathen  Marianne" userId="40032b85-13f4-4a3d-a3f5-3dc67848b475" providerId="ADAL" clId="{4E76BC83-81EE-450C-A630-E4391F4FF486}" dt="2023-09-11T11:18:09.971" v="28081" actId="20577"/>
        <pc:sldMkLst>
          <pc:docMk/>
          <pc:sldMk cId="1453392108" sldId="336"/>
        </pc:sldMkLst>
        <pc:spChg chg="add del mod">
          <ac:chgData name="Bathen  Marianne" userId="40032b85-13f4-4a3d-a3f5-3dc67848b475" providerId="ADAL" clId="{4E76BC83-81EE-450C-A630-E4391F4FF486}" dt="2023-09-11T11:17:03.440" v="27952" actId="478"/>
          <ac:spMkLst>
            <pc:docMk/>
            <pc:sldMk cId="1453392108" sldId="336"/>
            <ac:spMk id="12" creationId="{98B01BD4-16C7-2BC7-870F-A171FF6CF808}"/>
          </ac:spMkLst>
        </pc:spChg>
        <pc:spChg chg="mod">
          <ac:chgData name="Bathen  Marianne" userId="40032b85-13f4-4a3d-a3f5-3dc67848b475" providerId="ADAL" clId="{4E76BC83-81EE-450C-A630-E4391F4FF486}" dt="2023-09-11T11:17:13.084" v="28003" actId="1037"/>
          <ac:spMkLst>
            <pc:docMk/>
            <pc:sldMk cId="1453392108" sldId="336"/>
            <ac:spMk id="13" creationId="{9C4F7A39-F7D9-0E7F-EA64-E6BCA0946BAA}"/>
          </ac:spMkLst>
        </pc:spChg>
        <pc:spChg chg="add mod">
          <ac:chgData name="Bathen  Marianne" userId="40032b85-13f4-4a3d-a3f5-3dc67848b475" providerId="ADAL" clId="{4E76BC83-81EE-450C-A630-E4391F4FF486}" dt="2023-09-11T11:17:44.636" v="28052" actId="403"/>
          <ac:spMkLst>
            <pc:docMk/>
            <pc:sldMk cId="1453392108" sldId="336"/>
            <ac:spMk id="14" creationId="{32B62811-0D76-58B3-CA5D-0305428B023D}"/>
          </ac:spMkLst>
        </pc:spChg>
        <pc:spChg chg="del">
          <ac:chgData name="Bathen  Marianne" userId="40032b85-13f4-4a3d-a3f5-3dc67848b475" providerId="ADAL" clId="{4E76BC83-81EE-450C-A630-E4391F4FF486}" dt="2023-09-11T11:17:01.099" v="27951" actId="478"/>
          <ac:spMkLst>
            <pc:docMk/>
            <pc:sldMk cId="1453392108" sldId="336"/>
            <ac:spMk id="15" creationId="{F8792C70-35EE-F374-E5AC-FECAF0AC437E}"/>
          </ac:spMkLst>
        </pc:spChg>
        <pc:spChg chg="add mod">
          <ac:chgData name="Bathen  Marianne" userId="40032b85-13f4-4a3d-a3f5-3dc67848b475" providerId="ADAL" clId="{4E76BC83-81EE-450C-A630-E4391F4FF486}" dt="2023-09-11T11:17:56.672" v="28066" actId="20577"/>
          <ac:spMkLst>
            <pc:docMk/>
            <pc:sldMk cId="1453392108" sldId="336"/>
            <ac:spMk id="16" creationId="{34D7ED1C-EC94-0F59-357C-4BB314BA9630}"/>
          </ac:spMkLst>
        </pc:spChg>
        <pc:spChg chg="mod">
          <ac:chgData name="Bathen  Marianne" userId="40032b85-13f4-4a3d-a3f5-3dc67848b475" providerId="ADAL" clId="{4E76BC83-81EE-450C-A630-E4391F4FF486}" dt="2023-09-11T11:17:08.419" v="27982" actId="1038"/>
          <ac:spMkLst>
            <pc:docMk/>
            <pc:sldMk cId="1453392108" sldId="336"/>
            <ac:spMk id="17" creationId="{F3D75DBD-FEB4-250A-F27B-B9EEC964D85F}"/>
          </ac:spMkLst>
        </pc:spChg>
        <pc:spChg chg="add mod">
          <ac:chgData name="Bathen  Marianne" userId="40032b85-13f4-4a3d-a3f5-3dc67848b475" providerId="ADAL" clId="{4E76BC83-81EE-450C-A630-E4391F4FF486}" dt="2023-09-11T11:18:09.971" v="28081" actId="20577"/>
          <ac:spMkLst>
            <pc:docMk/>
            <pc:sldMk cId="1453392108" sldId="336"/>
            <ac:spMk id="20" creationId="{428A6B09-0938-0C15-796A-C31EB4093183}"/>
          </ac:spMkLst>
        </pc:spChg>
        <pc:grpChg chg="mod">
          <ac:chgData name="Bathen  Marianne" userId="40032b85-13f4-4a3d-a3f5-3dc67848b475" providerId="ADAL" clId="{4E76BC83-81EE-450C-A630-E4391F4FF486}" dt="2023-09-11T11:17:13.084" v="28003" actId="1037"/>
          <ac:grpSpMkLst>
            <pc:docMk/>
            <pc:sldMk cId="1453392108" sldId="336"/>
            <ac:grpSpMk id="4" creationId="{FB2A60C4-DA4C-FFA1-7902-519AAF193C5B}"/>
          </ac:grpSpMkLst>
        </pc:grpChg>
        <pc:grpChg chg="del">
          <ac:chgData name="Bathen  Marianne" userId="40032b85-13f4-4a3d-a3f5-3dc67848b475" providerId="ADAL" clId="{4E76BC83-81EE-450C-A630-E4391F4FF486}" dt="2023-09-11T11:17:01.099" v="27951" actId="478"/>
          <ac:grpSpMkLst>
            <pc:docMk/>
            <pc:sldMk cId="1453392108" sldId="336"/>
            <ac:grpSpMk id="19" creationId="{ABA0AD2C-ACF2-375F-9F81-0F647AB2903E}"/>
          </ac:grpSpMkLst>
        </pc:grpChg>
        <pc:grpChg chg="mod">
          <ac:chgData name="Bathen  Marianne" userId="40032b85-13f4-4a3d-a3f5-3dc67848b475" providerId="ADAL" clId="{4E76BC83-81EE-450C-A630-E4391F4FF486}" dt="2023-09-11T11:17:08.419" v="27982" actId="1038"/>
          <ac:grpSpMkLst>
            <pc:docMk/>
            <pc:sldMk cId="1453392108" sldId="336"/>
            <ac:grpSpMk id="37" creationId="{822906DF-047D-7566-034E-327EE57982F6}"/>
          </ac:grpSpMkLst>
        </pc:grpChg>
        <pc:cxnChg chg="mod">
          <ac:chgData name="Bathen  Marianne" userId="40032b85-13f4-4a3d-a3f5-3dc67848b475" providerId="ADAL" clId="{4E76BC83-81EE-450C-A630-E4391F4FF486}" dt="2023-09-11T11:17:01.099" v="27951" actId="478"/>
          <ac:cxnSpMkLst>
            <pc:docMk/>
            <pc:sldMk cId="1453392108" sldId="336"/>
            <ac:cxnSpMk id="61" creationId="{4A87E41A-1F6C-7EB5-2F38-2FEA93839BBC}"/>
          </ac:cxnSpMkLst>
        </pc:cxnChg>
      </pc:sldChg>
      <pc:sldChg chg="addSp delSp modSp add del mod ord">
        <pc:chgData name="Bathen  Marianne" userId="40032b85-13f4-4a3d-a3f5-3dc67848b475" providerId="ADAL" clId="{4E76BC83-81EE-450C-A630-E4391F4FF486}" dt="2023-09-11T11:10:51.759" v="27935" actId="47"/>
        <pc:sldMkLst>
          <pc:docMk/>
          <pc:sldMk cId="2969531287" sldId="336"/>
        </pc:sldMkLst>
        <pc:spChg chg="add del mod">
          <ac:chgData name="Bathen  Marianne" userId="40032b85-13f4-4a3d-a3f5-3dc67848b475" providerId="ADAL" clId="{4E76BC83-81EE-450C-A630-E4391F4FF486}" dt="2023-09-11T11:09:32.684" v="27894" actId="478"/>
          <ac:spMkLst>
            <pc:docMk/>
            <pc:sldMk cId="2969531287" sldId="336"/>
            <ac:spMk id="12" creationId="{23245D59-3B40-D176-6427-A4436F9D2D67}"/>
          </ac:spMkLst>
        </pc:spChg>
        <pc:spChg chg="mod">
          <ac:chgData name="Bathen  Marianne" userId="40032b85-13f4-4a3d-a3f5-3dc67848b475" providerId="ADAL" clId="{4E76BC83-81EE-450C-A630-E4391F4FF486}" dt="2023-09-11T11:09:41.709" v="27934" actId="1037"/>
          <ac:spMkLst>
            <pc:docMk/>
            <pc:sldMk cId="2969531287" sldId="336"/>
            <ac:spMk id="13" creationId="{9C4F7A39-F7D9-0E7F-EA64-E6BCA0946BAA}"/>
          </ac:spMkLst>
        </pc:spChg>
        <pc:spChg chg="del">
          <ac:chgData name="Bathen  Marianne" userId="40032b85-13f4-4a3d-a3f5-3dc67848b475" providerId="ADAL" clId="{4E76BC83-81EE-450C-A630-E4391F4FF486}" dt="2023-09-11T11:09:29.523" v="27893" actId="478"/>
          <ac:spMkLst>
            <pc:docMk/>
            <pc:sldMk cId="2969531287" sldId="336"/>
            <ac:spMk id="15" creationId="{F8792C70-35EE-F374-E5AC-FECAF0AC437E}"/>
          </ac:spMkLst>
        </pc:spChg>
        <pc:spChg chg="mod">
          <ac:chgData name="Bathen  Marianne" userId="40032b85-13f4-4a3d-a3f5-3dc67848b475" providerId="ADAL" clId="{4E76BC83-81EE-450C-A630-E4391F4FF486}" dt="2023-09-11T11:09:36.685" v="27910" actId="1038"/>
          <ac:spMkLst>
            <pc:docMk/>
            <pc:sldMk cId="2969531287" sldId="336"/>
            <ac:spMk id="17" creationId="{F3D75DBD-FEB4-250A-F27B-B9EEC964D85F}"/>
          </ac:spMkLst>
        </pc:spChg>
        <pc:spChg chg="mod">
          <ac:chgData name="Bathen  Marianne" userId="40032b85-13f4-4a3d-a3f5-3dc67848b475" providerId="ADAL" clId="{4E76BC83-81EE-450C-A630-E4391F4FF486}" dt="2023-09-11T11:09:36.685" v="27910" actId="1038"/>
          <ac:spMkLst>
            <pc:docMk/>
            <pc:sldMk cId="2969531287" sldId="336"/>
            <ac:spMk id="20" creationId="{354C811E-C9CC-AC07-A9D8-CDF7A4305C9E}"/>
          </ac:spMkLst>
        </pc:spChg>
        <pc:spChg chg="mod">
          <ac:chgData name="Bathen  Marianne" userId="40032b85-13f4-4a3d-a3f5-3dc67848b475" providerId="ADAL" clId="{4E76BC83-81EE-450C-A630-E4391F4FF486}" dt="2023-09-11T11:09:41.709" v="27934" actId="1037"/>
          <ac:spMkLst>
            <pc:docMk/>
            <pc:sldMk cId="2969531287" sldId="336"/>
            <ac:spMk id="23" creationId="{BBCBFB5E-1D88-D48F-4E53-153C48542013}"/>
          </ac:spMkLst>
        </pc:spChg>
        <pc:grpChg chg="mod">
          <ac:chgData name="Bathen  Marianne" userId="40032b85-13f4-4a3d-a3f5-3dc67848b475" providerId="ADAL" clId="{4E76BC83-81EE-450C-A630-E4391F4FF486}" dt="2023-09-11T11:09:41.709" v="27934" actId="1037"/>
          <ac:grpSpMkLst>
            <pc:docMk/>
            <pc:sldMk cId="2969531287" sldId="336"/>
            <ac:grpSpMk id="4" creationId="{FB2A60C4-DA4C-FFA1-7902-519AAF193C5B}"/>
          </ac:grpSpMkLst>
        </pc:grpChg>
        <pc:grpChg chg="del">
          <ac:chgData name="Bathen  Marianne" userId="40032b85-13f4-4a3d-a3f5-3dc67848b475" providerId="ADAL" clId="{4E76BC83-81EE-450C-A630-E4391F4FF486}" dt="2023-09-11T11:09:29.523" v="27893" actId="478"/>
          <ac:grpSpMkLst>
            <pc:docMk/>
            <pc:sldMk cId="2969531287" sldId="336"/>
            <ac:grpSpMk id="19" creationId="{ABA0AD2C-ACF2-375F-9F81-0F647AB2903E}"/>
          </ac:grpSpMkLst>
        </pc:grpChg>
        <pc:grpChg chg="mod">
          <ac:chgData name="Bathen  Marianne" userId="40032b85-13f4-4a3d-a3f5-3dc67848b475" providerId="ADAL" clId="{4E76BC83-81EE-450C-A630-E4391F4FF486}" dt="2023-09-11T11:09:36.685" v="27910" actId="1038"/>
          <ac:grpSpMkLst>
            <pc:docMk/>
            <pc:sldMk cId="2969531287" sldId="336"/>
            <ac:grpSpMk id="37" creationId="{822906DF-047D-7566-034E-327EE57982F6}"/>
          </ac:grpSpMkLst>
        </pc:grpChg>
        <pc:cxnChg chg="mod">
          <ac:chgData name="Bathen  Marianne" userId="40032b85-13f4-4a3d-a3f5-3dc67848b475" providerId="ADAL" clId="{4E76BC83-81EE-450C-A630-E4391F4FF486}" dt="2023-09-11T11:09:29.523" v="27893" actId="478"/>
          <ac:cxnSpMkLst>
            <pc:docMk/>
            <pc:sldMk cId="2969531287" sldId="336"/>
            <ac:cxnSpMk id="61" creationId="{4A87E41A-1F6C-7EB5-2F38-2FEA93839BBC}"/>
          </ac:cxnSpMkLst>
        </pc:cxnChg>
      </pc:sldChg>
      <pc:sldChg chg="addSp modSp new mod modAnim">
        <pc:chgData name="Bathen  Marianne" userId="40032b85-13f4-4a3d-a3f5-3dc67848b475" providerId="ADAL" clId="{4E76BC83-81EE-450C-A630-E4391F4FF486}" dt="2023-09-11T19:26:45.105" v="33211" actId="20577"/>
        <pc:sldMkLst>
          <pc:docMk/>
          <pc:sldMk cId="4049370572" sldId="337"/>
        </pc:sldMkLst>
        <pc:spChg chg="mod">
          <ac:chgData name="Bathen  Marianne" userId="40032b85-13f4-4a3d-a3f5-3dc67848b475" providerId="ADAL" clId="{4E76BC83-81EE-450C-A630-E4391F4FF486}" dt="2023-09-11T14:56:58.729" v="28212" actId="20577"/>
          <ac:spMkLst>
            <pc:docMk/>
            <pc:sldMk cId="4049370572" sldId="337"/>
            <ac:spMk id="3" creationId="{ECD0FDEE-EF0B-C429-7133-71117A88E2AF}"/>
          </ac:spMkLst>
        </pc:spChg>
        <pc:spChg chg="mod">
          <ac:chgData name="Bathen  Marianne" userId="40032b85-13f4-4a3d-a3f5-3dc67848b475" providerId="ADAL" clId="{4E76BC83-81EE-450C-A630-E4391F4FF486}" dt="2023-09-11T19:26:45.105" v="33211" actId="20577"/>
          <ac:spMkLst>
            <pc:docMk/>
            <pc:sldMk cId="4049370572" sldId="337"/>
            <ac:spMk id="4" creationId="{753554AE-5E3E-4C1C-8CC3-108726D9A971}"/>
          </ac:spMkLst>
        </pc:spChg>
        <pc:spChg chg="mod">
          <ac:chgData name="Bathen  Marianne" userId="40032b85-13f4-4a3d-a3f5-3dc67848b475" providerId="ADAL" clId="{4E76BC83-81EE-450C-A630-E4391F4FF486}" dt="2023-09-11T15:50:41.206" v="29253"/>
          <ac:spMkLst>
            <pc:docMk/>
            <pc:sldMk cId="4049370572" sldId="337"/>
            <ac:spMk id="7" creationId="{93FAFE74-7DAA-8569-BF87-5E9D4C49F8BE}"/>
          </ac:spMkLst>
        </pc:spChg>
        <pc:spChg chg="mod">
          <ac:chgData name="Bathen  Marianne" userId="40032b85-13f4-4a3d-a3f5-3dc67848b475" providerId="ADAL" clId="{4E76BC83-81EE-450C-A630-E4391F4FF486}" dt="2023-09-11T15:50:41.206" v="29253"/>
          <ac:spMkLst>
            <pc:docMk/>
            <pc:sldMk cId="4049370572" sldId="337"/>
            <ac:spMk id="8" creationId="{28044883-3CF2-E819-DA8E-787A03798416}"/>
          </ac:spMkLst>
        </pc:spChg>
        <pc:grpChg chg="add mod">
          <ac:chgData name="Bathen  Marianne" userId="40032b85-13f4-4a3d-a3f5-3dc67848b475" providerId="ADAL" clId="{4E76BC83-81EE-450C-A630-E4391F4FF486}" dt="2023-09-11T15:50:48.925" v="29255" actId="1076"/>
          <ac:grpSpMkLst>
            <pc:docMk/>
            <pc:sldMk cId="4049370572" sldId="337"/>
            <ac:grpSpMk id="5" creationId="{8C2E2A12-F432-5084-6267-0275B3E30A1A}"/>
          </ac:grpSpMkLst>
        </pc:grpChg>
        <pc:picChg chg="mod">
          <ac:chgData name="Bathen  Marianne" userId="40032b85-13f4-4a3d-a3f5-3dc67848b475" providerId="ADAL" clId="{4E76BC83-81EE-450C-A630-E4391F4FF486}" dt="2023-09-11T15:50:41.206" v="29253"/>
          <ac:picMkLst>
            <pc:docMk/>
            <pc:sldMk cId="4049370572" sldId="337"/>
            <ac:picMk id="6" creationId="{708CAF2C-A45A-A3D8-92E2-0D1D77C56CB1}"/>
          </ac:picMkLst>
        </pc:picChg>
      </pc:sldChg>
      <pc:sldChg chg="addSp delSp modSp add mod modShow">
        <pc:chgData name="Bathen  Marianne" userId="40032b85-13f4-4a3d-a3f5-3dc67848b475" providerId="ADAL" clId="{4E76BC83-81EE-450C-A630-E4391F4FF486}" dt="2023-09-11T18:20:55.464" v="32349" actId="478"/>
        <pc:sldMkLst>
          <pc:docMk/>
          <pc:sldMk cId="4261205399" sldId="338"/>
        </pc:sldMkLst>
        <pc:spChg chg="add del mod">
          <ac:chgData name="Bathen  Marianne" userId="40032b85-13f4-4a3d-a3f5-3dc67848b475" providerId="ADAL" clId="{4E76BC83-81EE-450C-A630-E4391F4FF486}" dt="2023-09-11T18:20:55.464" v="32349" actId="478"/>
          <ac:spMkLst>
            <pc:docMk/>
            <pc:sldMk cId="4261205399" sldId="338"/>
            <ac:spMk id="8" creationId="{E522F07E-AEE7-BC3E-7338-41E405A656AA}"/>
          </ac:spMkLst>
        </pc:spChg>
        <pc:spChg chg="add del">
          <ac:chgData name="Bathen  Marianne" userId="40032b85-13f4-4a3d-a3f5-3dc67848b475" providerId="ADAL" clId="{4E76BC83-81EE-450C-A630-E4391F4FF486}" dt="2023-09-11T18:20:54.876" v="32348" actId="478"/>
          <ac:spMkLst>
            <pc:docMk/>
            <pc:sldMk cId="4261205399" sldId="338"/>
            <ac:spMk id="9" creationId="{3F300A44-5517-3CEF-D486-7115CF474974}"/>
          </ac:spMkLst>
        </pc:spChg>
        <pc:picChg chg="add del mod">
          <ac:chgData name="Bathen  Marianne" userId="40032b85-13f4-4a3d-a3f5-3dc67848b475" providerId="ADAL" clId="{4E76BC83-81EE-450C-A630-E4391F4FF486}" dt="2023-09-11T18:20:54.461" v="32347"/>
          <ac:picMkLst>
            <pc:docMk/>
            <pc:sldMk cId="4261205399" sldId="338"/>
            <ac:picMk id="10" creationId="{0439803B-04DD-4EC7-8D82-31B633C4F3AB}"/>
          </ac:picMkLst>
        </pc:picChg>
        <pc:picChg chg="add del">
          <ac:chgData name="Bathen  Marianne" userId="40032b85-13f4-4a3d-a3f5-3dc67848b475" providerId="ADAL" clId="{4E76BC83-81EE-450C-A630-E4391F4FF486}" dt="2023-09-11T18:20:55.464" v="32349" actId="478"/>
          <ac:picMkLst>
            <pc:docMk/>
            <pc:sldMk cId="4261205399" sldId="338"/>
            <ac:picMk id="11" creationId="{3C6E447D-A164-4131-7B03-0B436C84E0EC}"/>
          </ac:picMkLst>
        </pc:picChg>
        <pc:picChg chg="add del mod">
          <ac:chgData name="Bathen  Marianne" userId="40032b85-13f4-4a3d-a3f5-3dc67848b475" providerId="ADAL" clId="{4E76BC83-81EE-450C-A630-E4391F4FF486}" dt="2023-09-11T18:20:53.032" v="32344"/>
          <ac:picMkLst>
            <pc:docMk/>
            <pc:sldMk cId="4261205399" sldId="338"/>
            <ac:picMk id="12" creationId="{49A1AEE1-6A17-362C-C95D-90E6D9AD3CF6}"/>
          </ac:picMkLst>
        </pc:picChg>
      </pc:sldChg>
      <pc:sldChg chg="add mod modShow">
        <pc:chgData name="Bathen  Marianne" userId="40032b85-13f4-4a3d-a3f5-3dc67848b475" providerId="ADAL" clId="{4E76BC83-81EE-450C-A630-E4391F4FF486}" dt="2023-09-11T15:01:29.510" v="28464" actId="729"/>
        <pc:sldMkLst>
          <pc:docMk/>
          <pc:sldMk cId="814509956" sldId="339"/>
        </pc:sldMkLst>
      </pc:sldChg>
      <pc:sldChg chg="new del">
        <pc:chgData name="Bathen  Marianne" userId="40032b85-13f4-4a3d-a3f5-3dc67848b475" providerId="ADAL" clId="{4E76BC83-81EE-450C-A630-E4391F4FF486}" dt="2023-09-12T10:55:24.635" v="33370" actId="47"/>
        <pc:sldMkLst>
          <pc:docMk/>
          <pc:sldMk cId="3965131833" sldId="340"/>
        </pc:sldMkLst>
      </pc:sldChg>
      <pc:sldChg chg="addSp delSp modSp add mod ord modNotesTx">
        <pc:chgData name="Bathen  Marianne" userId="40032b85-13f4-4a3d-a3f5-3dc67848b475" providerId="ADAL" clId="{4E76BC83-81EE-450C-A630-E4391F4FF486}" dt="2023-09-12T12:37:38.161" v="34549"/>
        <pc:sldMkLst>
          <pc:docMk/>
          <pc:sldMk cId="2187401805" sldId="341"/>
        </pc:sldMkLst>
        <pc:spChg chg="mod">
          <ac:chgData name="Bathen  Marianne" userId="40032b85-13f4-4a3d-a3f5-3dc67848b475" providerId="ADAL" clId="{4E76BC83-81EE-450C-A630-E4391F4FF486}" dt="2023-09-12T10:56:07.354" v="33420"/>
          <ac:spMkLst>
            <pc:docMk/>
            <pc:sldMk cId="2187401805" sldId="341"/>
            <ac:spMk id="3" creationId="{F722DAF9-3FC5-2E63-7610-54DBA67A63FE}"/>
          </ac:spMkLst>
        </pc:spChg>
        <pc:spChg chg="add del mod">
          <ac:chgData name="Bathen  Marianne" userId="40032b85-13f4-4a3d-a3f5-3dc67848b475" providerId="ADAL" clId="{4E76BC83-81EE-450C-A630-E4391F4FF486}" dt="2023-09-12T12:37:37.384" v="34548" actId="478"/>
          <ac:spMkLst>
            <pc:docMk/>
            <pc:sldMk cId="2187401805" sldId="341"/>
            <ac:spMk id="4" creationId="{F210432F-B17B-1C95-1475-49EFDDC6F0B8}"/>
          </ac:spMkLst>
        </pc:spChg>
        <pc:spChg chg="add del mod">
          <ac:chgData name="Bathen  Marianne" userId="40032b85-13f4-4a3d-a3f5-3dc67848b475" providerId="ADAL" clId="{4E76BC83-81EE-450C-A630-E4391F4FF486}" dt="2023-09-12T12:37:23.951" v="34542" actId="478"/>
          <ac:spMkLst>
            <pc:docMk/>
            <pc:sldMk cId="2187401805" sldId="341"/>
            <ac:spMk id="5" creationId="{892A4FEF-A3CA-E087-6C8F-61392B9A56C7}"/>
          </ac:spMkLst>
        </pc:spChg>
        <pc:spChg chg="add mod">
          <ac:chgData name="Bathen  Marianne" userId="40032b85-13f4-4a3d-a3f5-3dc67848b475" providerId="ADAL" clId="{4E76BC83-81EE-450C-A630-E4391F4FF486}" dt="2023-09-12T12:37:38.161" v="34549"/>
          <ac:spMkLst>
            <pc:docMk/>
            <pc:sldMk cId="2187401805" sldId="341"/>
            <ac:spMk id="7" creationId="{2E589386-6464-A639-CA5C-C5AF160292E3}"/>
          </ac:spMkLst>
        </pc:spChg>
        <pc:picChg chg="mod">
          <ac:chgData name="Bathen  Marianne" userId="40032b85-13f4-4a3d-a3f5-3dc67848b475" providerId="ADAL" clId="{4E76BC83-81EE-450C-A630-E4391F4FF486}" dt="2023-09-12T12:37:36.955" v="34547" actId="14826"/>
          <ac:picMkLst>
            <pc:docMk/>
            <pc:sldMk cId="2187401805" sldId="341"/>
            <ac:picMk id="14" creationId="{31B4CD56-2AF9-5AA6-9E92-87EDCD04B407}"/>
          </ac:picMkLst>
        </pc:picChg>
      </pc:sldChg>
      <pc:sldChg chg="addSp delSp modSp add mod modNotesTx">
        <pc:chgData name="Bathen  Marianne" userId="40032b85-13f4-4a3d-a3f5-3dc67848b475" providerId="ADAL" clId="{4E76BC83-81EE-450C-A630-E4391F4FF486}" dt="2023-09-12T12:37:03.193" v="34539"/>
        <pc:sldMkLst>
          <pc:docMk/>
          <pc:sldMk cId="522237838" sldId="342"/>
        </pc:sldMkLst>
        <pc:spChg chg="mod">
          <ac:chgData name="Bathen  Marianne" userId="40032b85-13f4-4a3d-a3f5-3dc67848b475" providerId="ADAL" clId="{4E76BC83-81EE-450C-A630-E4391F4FF486}" dt="2023-09-12T10:56:09.950" v="33421"/>
          <ac:spMkLst>
            <pc:docMk/>
            <pc:sldMk cId="522237838" sldId="342"/>
            <ac:spMk id="3" creationId="{F722DAF9-3FC5-2E63-7610-54DBA67A63FE}"/>
          </ac:spMkLst>
        </pc:spChg>
        <pc:spChg chg="add del mod">
          <ac:chgData name="Bathen  Marianne" userId="40032b85-13f4-4a3d-a3f5-3dc67848b475" providerId="ADAL" clId="{4E76BC83-81EE-450C-A630-E4391F4FF486}" dt="2023-09-12T10:56:28.475" v="33427" actId="478"/>
          <ac:spMkLst>
            <pc:docMk/>
            <pc:sldMk cId="522237838" sldId="342"/>
            <ac:spMk id="5" creationId="{3F8CE30D-D098-D019-7858-2179CF8B26F6}"/>
          </ac:spMkLst>
        </pc:spChg>
        <pc:spChg chg="add del mod">
          <ac:chgData name="Bathen  Marianne" userId="40032b85-13f4-4a3d-a3f5-3dc67848b475" providerId="ADAL" clId="{4E76BC83-81EE-450C-A630-E4391F4FF486}" dt="2023-09-12T12:36:43.326" v="34534" actId="478"/>
          <ac:spMkLst>
            <pc:docMk/>
            <pc:sldMk cId="522237838" sldId="342"/>
            <ac:spMk id="8" creationId="{B7F079F6-82F6-B4E4-CD1A-876DD7105A75}"/>
          </ac:spMkLst>
        </pc:spChg>
        <pc:spChg chg="add mod">
          <ac:chgData name="Bathen  Marianne" userId="40032b85-13f4-4a3d-a3f5-3dc67848b475" providerId="ADAL" clId="{4E76BC83-81EE-450C-A630-E4391F4FF486}" dt="2023-09-12T12:37:03.193" v="34539"/>
          <ac:spMkLst>
            <pc:docMk/>
            <pc:sldMk cId="522237838" sldId="342"/>
            <ac:spMk id="9" creationId="{B6001E20-10AF-8585-1FB8-3C6B10A55071}"/>
          </ac:spMkLst>
        </pc:spChg>
        <pc:picChg chg="add mod">
          <ac:chgData name="Bathen  Marianne" userId="40032b85-13f4-4a3d-a3f5-3dc67848b475" providerId="ADAL" clId="{4E76BC83-81EE-450C-A630-E4391F4FF486}" dt="2023-09-12T12:36:48.205" v="34535" actId="14826"/>
          <ac:picMkLst>
            <pc:docMk/>
            <pc:sldMk cId="522237838" sldId="342"/>
            <ac:picMk id="7" creationId="{2048B7BF-E550-BEA1-A778-4512BB6C8205}"/>
          </ac:picMkLst>
        </pc:picChg>
        <pc:picChg chg="del">
          <ac:chgData name="Bathen  Marianne" userId="40032b85-13f4-4a3d-a3f5-3dc67848b475" providerId="ADAL" clId="{4E76BC83-81EE-450C-A630-E4391F4FF486}" dt="2023-09-12T10:56:25.695" v="33426" actId="478"/>
          <ac:picMkLst>
            <pc:docMk/>
            <pc:sldMk cId="522237838" sldId="342"/>
            <ac:picMk id="14" creationId="{31B4CD56-2AF9-5AA6-9E92-87EDCD04B407}"/>
          </ac:picMkLst>
        </pc:picChg>
      </pc:sldChg>
      <pc:sldChg chg="add del">
        <pc:chgData name="Bathen  Marianne" userId="40032b85-13f4-4a3d-a3f5-3dc67848b475" providerId="ADAL" clId="{4E76BC83-81EE-450C-A630-E4391F4FF486}" dt="2023-09-12T10:55:23.174" v="33369"/>
        <pc:sldMkLst>
          <pc:docMk/>
          <pc:sldMk cId="978788" sldId="343"/>
        </pc:sldMkLst>
      </pc:sldChg>
      <pc:sldChg chg="addSp modSp add">
        <pc:chgData name="Bathen  Marianne" userId="40032b85-13f4-4a3d-a3f5-3dc67848b475" providerId="ADAL" clId="{4E76BC83-81EE-450C-A630-E4391F4FF486}" dt="2023-09-12T12:37:15.105" v="34541"/>
        <pc:sldMkLst>
          <pc:docMk/>
          <pc:sldMk cId="369482359" sldId="343"/>
        </pc:sldMkLst>
        <pc:spChg chg="add mod">
          <ac:chgData name="Bathen  Marianne" userId="40032b85-13f4-4a3d-a3f5-3dc67848b475" providerId="ADAL" clId="{4E76BC83-81EE-450C-A630-E4391F4FF486}" dt="2023-09-12T12:37:15.105" v="34541"/>
          <ac:spMkLst>
            <pc:docMk/>
            <pc:sldMk cId="369482359" sldId="343"/>
            <ac:spMk id="4" creationId="{E9041886-F200-E677-C748-7AB033B786FB}"/>
          </ac:spMkLst>
        </pc:spChg>
        <pc:picChg chg="mod">
          <ac:chgData name="Bathen  Marianne" userId="40032b85-13f4-4a3d-a3f5-3dc67848b475" providerId="ADAL" clId="{4E76BC83-81EE-450C-A630-E4391F4FF486}" dt="2023-09-12T12:37:10.489" v="34540" actId="14826"/>
          <ac:picMkLst>
            <pc:docMk/>
            <pc:sldMk cId="369482359" sldId="343"/>
            <ac:picMk id="7" creationId="{2048B7BF-E550-BEA1-A778-4512BB6C8205}"/>
          </ac:picMkLst>
        </pc:picChg>
      </pc:sldChg>
      <pc:sldChg chg="add del">
        <pc:chgData name="Bathen  Marianne" userId="40032b85-13f4-4a3d-a3f5-3dc67848b475" providerId="ADAL" clId="{4E76BC83-81EE-450C-A630-E4391F4FF486}" dt="2023-09-12T12:36:56.783" v="34538"/>
        <pc:sldMkLst>
          <pc:docMk/>
          <pc:sldMk cId="692629159" sldId="344"/>
        </pc:sldMkLst>
      </pc:sldChg>
      <pc:sldChg chg="add del">
        <pc:chgData name="Bathen  Marianne" userId="40032b85-13f4-4a3d-a3f5-3dc67848b475" providerId="ADAL" clId="{4E76BC83-81EE-450C-A630-E4391F4FF486}" dt="2023-09-07T08:04:33.384" v="4824"/>
        <pc:sldMkLst>
          <pc:docMk/>
          <pc:sldMk cId="303814581" sldId="444"/>
        </pc:sldMkLst>
      </pc:sldChg>
      <pc:sldChg chg="add del">
        <pc:chgData name="Bathen  Marianne" userId="40032b85-13f4-4a3d-a3f5-3dc67848b475" providerId="ADAL" clId="{4E76BC83-81EE-450C-A630-E4391F4FF486}" dt="2023-09-07T08:06:40.043" v="4845"/>
        <pc:sldMkLst>
          <pc:docMk/>
          <pc:sldMk cId="3988476969" sldId="488"/>
        </pc:sldMkLst>
      </pc:sldChg>
      <pc:sldChg chg="add del">
        <pc:chgData name="Bathen  Marianne" userId="40032b85-13f4-4a3d-a3f5-3dc67848b475" providerId="ADAL" clId="{4E76BC83-81EE-450C-A630-E4391F4FF486}" dt="2023-09-07T08:06:40.043" v="4845"/>
        <pc:sldMkLst>
          <pc:docMk/>
          <pc:sldMk cId="1716107496" sldId="489"/>
        </pc:sldMkLst>
      </pc:sldChg>
      <pc:sldMasterChg chg="delSldLayout">
        <pc:chgData name="Bathen  Marianne" userId="40032b85-13f4-4a3d-a3f5-3dc67848b475" providerId="ADAL" clId="{4E76BC83-81EE-450C-A630-E4391F4FF486}" dt="2023-09-09T14:44:48.495" v="24965" actId="47"/>
        <pc:sldMasterMkLst>
          <pc:docMk/>
          <pc:sldMasterMk cId="3392286848" sldId="2147483693"/>
        </pc:sldMasterMkLst>
        <pc:sldLayoutChg chg="del">
          <pc:chgData name="Bathen  Marianne" userId="40032b85-13f4-4a3d-a3f5-3dc67848b475" providerId="ADAL" clId="{4E76BC83-81EE-450C-A630-E4391F4FF486}" dt="2023-09-09T14:43:30.680" v="24934" actId="2696"/>
          <pc:sldLayoutMkLst>
            <pc:docMk/>
            <pc:sldMasterMk cId="3392286848" sldId="2147483693"/>
            <pc:sldLayoutMk cId="1220662655" sldId="2147483740"/>
          </pc:sldLayoutMkLst>
        </pc:sldLayoutChg>
        <pc:sldLayoutChg chg="del">
          <pc:chgData name="Bathen  Marianne" userId="40032b85-13f4-4a3d-a3f5-3dc67848b475" providerId="ADAL" clId="{4E76BC83-81EE-450C-A630-E4391F4FF486}" dt="2023-09-09T14:44:48.495" v="24965" actId="47"/>
          <pc:sldLayoutMkLst>
            <pc:docMk/>
            <pc:sldMasterMk cId="3392286848" sldId="2147483693"/>
            <pc:sldLayoutMk cId="2800899362" sldId="2147483740"/>
          </pc:sldLayoutMkLst>
        </pc:sldLayoutChg>
      </pc:sldMasterChg>
    </pc:docChg>
  </pc:docChgLst>
  <pc:docChgLst>
    <pc:chgData name="Marianne Etzelmüller Bathen" userId="S::mariebat@uio.no::12e1a2f1-9a23-440f-ba90-49bafc652c6d" providerId="AD" clId="Web-{9B25D089-E157-6AF8-9F09-FABADE2AF400}"/>
    <pc:docChg chg="addSld delSld modSld sldOrd">
      <pc:chgData name="Marianne Etzelmüller Bathen" userId="S::mariebat@uio.no::12e1a2f1-9a23-440f-ba90-49bafc652c6d" providerId="AD" clId="Web-{9B25D089-E157-6AF8-9F09-FABADE2AF400}" dt="2024-02-19T20:52:56.650" v="471" actId="20577"/>
      <pc:docMkLst>
        <pc:docMk/>
      </pc:docMkLst>
      <pc:sldChg chg="modNotes">
        <pc:chgData name="Marianne Etzelmüller Bathen" userId="S::mariebat@uio.no::12e1a2f1-9a23-440f-ba90-49bafc652c6d" providerId="AD" clId="Web-{9B25D089-E157-6AF8-9F09-FABADE2AF400}" dt="2024-02-19T20:36:29.838" v="0"/>
        <pc:sldMkLst>
          <pc:docMk/>
          <pc:sldMk cId="3222701056" sldId="365"/>
        </pc:sldMkLst>
      </pc:sldChg>
      <pc:sldChg chg="delAnim modNotes">
        <pc:chgData name="Marianne Etzelmüller Bathen" userId="S::mariebat@uio.no::12e1a2f1-9a23-440f-ba90-49bafc652c6d" providerId="AD" clId="Web-{9B25D089-E157-6AF8-9F09-FABADE2AF400}" dt="2024-02-19T20:37:51.402" v="9"/>
        <pc:sldMkLst>
          <pc:docMk/>
          <pc:sldMk cId="750561951" sldId="366"/>
        </pc:sldMkLst>
      </pc:sldChg>
      <pc:sldChg chg="delSp modSp delAnim modNotes">
        <pc:chgData name="Marianne Etzelmüller Bathen" userId="S::mariebat@uio.no::12e1a2f1-9a23-440f-ba90-49bafc652c6d" providerId="AD" clId="Web-{9B25D089-E157-6AF8-9F09-FABADE2AF400}" dt="2024-02-19T20:38:33.434" v="24"/>
        <pc:sldMkLst>
          <pc:docMk/>
          <pc:sldMk cId="1191058905" sldId="375"/>
        </pc:sldMkLst>
        <pc:spChg chg="mod">
          <ac:chgData name="Marianne Etzelmüller Bathen" userId="S::mariebat@uio.no::12e1a2f1-9a23-440f-ba90-49bafc652c6d" providerId="AD" clId="Web-{9B25D089-E157-6AF8-9F09-FABADE2AF400}" dt="2024-02-19T20:38:15.199" v="14" actId="20577"/>
          <ac:spMkLst>
            <pc:docMk/>
            <pc:sldMk cId="1191058905" sldId="375"/>
            <ac:spMk id="9" creationId="{00000000-0000-0000-0000-000000000000}"/>
          </ac:spMkLst>
        </pc:spChg>
        <pc:picChg chg="del">
          <ac:chgData name="Marianne Etzelmüller Bathen" userId="S::mariebat@uio.no::12e1a2f1-9a23-440f-ba90-49bafc652c6d" providerId="AD" clId="Web-{9B25D089-E157-6AF8-9F09-FABADE2AF400}" dt="2024-02-19T20:37:58.980" v="11"/>
          <ac:picMkLst>
            <pc:docMk/>
            <pc:sldMk cId="1191058905" sldId="375"/>
            <ac:picMk id="13" creationId="{18E15037-3EFC-A3B2-BC64-6E4708384595}"/>
          </ac:picMkLst>
        </pc:picChg>
      </pc:sldChg>
      <pc:sldChg chg="delAnim modNotes">
        <pc:chgData name="Marianne Etzelmüller Bathen" userId="S::mariebat@uio.no::12e1a2f1-9a23-440f-ba90-49bafc652c6d" providerId="AD" clId="Web-{9B25D089-E157-6AF8-9F09-FABADE2AF400}" dt="2024-02-19T20:38:57.656" v="33"/>
        <pc:sldMkLst>
          <pc:docMk/>
          <pc:sldMk cId="1928639265" sldId="378"/>
        </pc:sldMkLst>
      </pc:sldChg>
      <pc:sldChg chg="delAnim modNotes">
        <pc:chgData name="Marianne Etzelmüller Bathen" userId="S::mariebat@uio.no::12e1a2f1-9a23-440f-ba90-49bafc652c6d" providerId="AD" clId="Web-{9B25D089-E157-6AF8-9F09-FABADE2AF400}" dt="2024-02-19T20:39:11.544" v="37"/>
        <pc:sldMkLst>
          <pc:docMk/>
          <pc:sldMk cId="1770335643" sldId="548"/>
        </pc:sldMkLst>
      </pc:sldChg>
      <pc:sldChg chg="modSp modTransition modNotes">
        <pc:chgData name="Marianne Etzelmüller Bathen" userId="S::mariebat@uio.no::12e1a2f1-9a23-440f-ba90-49bafc652c6d" providerId="AD" clId="Web-{9B25D089-E157-6AF8-9F09-FABADE2AF400}" dt="2024-02-19T20:40:09.357" v="59"/>
        <pc:sldMkLst>
          <pc:docMk/>
          <pc:sldMk cId="1070635870" sldId="553"/>
        </pc:sldMkLst>
        <pc:spChg chg="mod">
          <ac:chgData name="Marianne Etzelmüller Bathen" userId="S::mariebat@uio.no::12e1a2f1-9a23-440f-ba90-49bafc652c6d" providerId="AD" clId="Web-{9B25D089-E157-6AF8-9F09-FABADE2AF400}" dt="2024-02-19T20:38:50.622" v="31" actId="20577"/>
          <ac:spMkLst>
            <pc:docMk/>
            <pc:sldMk cId="1070635870" sldId="553"/>
            <ac:spMk id="60" creationId="{A7BD0E0F-B73D-00CE-E091-E253A71247E8}"/>
          </ac:spMkLst>
        </pc:spChg>
      </pc:sldChg>
      <pc:sldChg chg="modNotes">
        <pc:chgData name="Marianne Etzelmüller Bathen" userId="S::mariebat@uio.no::12e1a2f1-9a23-440f-ba90-49bafc652c6d" providerId="AD" clId="Web-{9B25D089-E157-6AF8-9F09-FABADE2AF400}" dt="2024-02-19T20:36:33.916" v="1"/>
        <pc:sldMkLst>
          <pc:docMk/>
          <pc:sldMk cId="397284219" sldId="557"/>
        </pc:sldMkLst>
      </pc:sldChg>
      <pc:sldChg chg="delAnim modNotes">
        <pc:chgData name="Marianne Etzelmüller Bathen" userId="S::mariebat@uio.no::12e1a2f1-9a23-440f-ba90-49bafc652c6d" providerId="AD" clId="Web-{9B25D089-E157-6AF8-9F09-FABADE2AF400}" dt="2024-02-19T20:39:06.075" v="35"/>
        <pc:sldMkLst>
          <pc:docMk/>
          <pc:sldMk cId="115652606" sldId="560"/>
        </pc:sldMkLst>
      </pc:sldChg>
      <pc:sldChg chg="delSp modSp add replId delAnim modNotes">
        <pc:chgData name="Marianne Etzelmüller Bathen" userId="S::mariebat@uio.no::12e1a2f1-9a23-440f-ba90-49bafc652c6d" providerId="AD" clId="Web-{9B25D089-E157-6AF8-9F09-FABADE2AF400}" dt="2024-02-19T20:38:35.715" v="25"/>
        <pc:sldMkLst>
          <pc:docMk/>
          <pc:sldMk cId="248268857" sldId="562"/>
        </pc:sldMkLst>
        <pc:spChg chg="del">
          <ac:chgData name="Marianne Etzelmüller Bathen" userId="S::mariebat@uio.no::12e1a2f1-9a23-440f-ba90-49bafc652c6d" providerId="AD" clId="Web-{9B25D089-E157-6AF8-9F09-FABADE2AF400}" dt="2024-02-19T20:38:25.606" v="18"/>
          <ac:spMkLst>
            <pc:docMk/>
            <pc:sldMk cId="248268857" sldId="562"/>
            <ac:spMk id="9" creationId="{00000000-0000-0000-0000-000000000000}"/>
          </ac:spMkLst>
        </pc:spChg>
        <pc:spChg chg="del">
          <ac:chgData name="Marianne Etzelmüller Bathen" userId="S::mariebat@uio.no::12e1a2f1-9a23-440f-ba90-49bafc652c6d" providerId="AD" clId="Web-{9B25D089-E157-6AF8-9F09-FABADE2AF400}" dt="2024-02-19T20:38:25.606" v="19"/>
          <ac:spMkLst>
            <pc:docMk/>
            <pc:sldMk cId="248268857" sldId="562"/>
            <ac:spMk id="10" creationId="{053A3007-2C31-664F-78E8-71C35BA2686A}"/>
          </ac:spMkLst>
        </pc:spChg>
        <pc:spChg chg="del">
          <ac:chgData name="Marianne Etzelmüller Bathen" userId="S::mariebat@uio.no::12e1a2f1-9a23-440f-ba90-49bafc652c6d" providerId="AD" clId="Web-{9B25D089-E157-6AF8-9F09-FABADE2AF400}" dt="2024-02-19T20:38:25.606" v="17"/>
          <ac:spMkLst>
            <pc:docMk/>
            <pc:sldMk cId="248268857" sldId="562"/>
            <ac:spMk id="11" creationId="{00000000-0000-0000-0000-000000000000}"/>
          </ac:spMkLst>
        </pc:spChg>
        <pc:picChg chg="del">
          <ac:chgData name="Marianne Etzelmüller Bathen" userId="S::mariebat@uio.no::12e1a2f1-9a23-440f-ba90-49bafc652c6d" providerId="AD" clId="Web-{9B25D089-E157-6AF8-9F09-FABADE2AF400}" dt="2024-02-19T20:38:25.606" v="20"/>
          <ac:picMkLst>
            <pc:docMk/>
            <pc:sldMk cId="248268857" sldId="562"/>
            <ac:picMk id="6" creationId="{A8C45703-7427-CE87-0694-ADAC22D70EA7}"/>
          </ac:picMkLst>
        </pc:picChg>
        <pc:picChg chg="del">
          <ac:chgData name="Marianne Etzelmüller Bathen" userId="S::mariebat@uio.no::12e1a2f1-9a23-440f-ba90-49bafc652c6d" providerId="AD" clId="Web-{9B25D089-E157-6AF8-9F09-FABADE2AF400}" dt="2024-02-19T20:38:25.606" v="21"/>
          <ac:picMkLst>
            <pc:docMk/>
            <pc:sldMk cId="248268857" sldId="562"/>
            <ac:picMk id="7" creationId="{00000000-0000-0000-0000-000000000000}"/>
          </ac:picMkLst>
        </pc:picChg>
        <pc:picChg chg="mod">
          <ac:chgData name="Marianne Etzelmüller Bathen" userId="S::mariebat@uio.no::12e1a2f1-9a23-440f-ba90-49bafc652c6d" providerId="AD" clId="Web-{9B25D089-E157-6AF8-9F09-FABADE2AF400}" dt="2024-02-19T20:38:29.090" v="23" actId="1076"/>
          <ac:picMkLst>
            <pc:docMk/>
            <pc:sldMk cId="248268857" sldId="562"/>
            <ac:picMk id="13" creationId="{18E15037-3EFC-A3B2-BC64-6E4708384595}"/>
          </ac:picMkLst>
        </pc:picChg>
      </pc:sldChg>
      <pc:sldChg chg="modSp new">
        <pc:chgData name="Marianne Etzelmüller Bathen" userId="S::mariebat@uio.no::12e1a2f1-9a23-440f-ba90-49bafc652c6d" providerId="AD" clId="Web-{9B25D089-E157-6AF8-9F09-FABADE2AF400}" dt="2024-02-19T20:39:50.951" v="57" actId="20577"/>
        <pc:sldMkLst>
          <pc:docMk/>
          <pc:sldMk cId="1940354872" sldId="563"/>
        </pc:sldMkLst>
        <pc:spChg chg="mod">
          <ac:chgData name="Marianne Etzelmüller Bathen" userId="S::mariebat@uio.no::12e1a2f1-9a23-440f-ba90-49bafc652c6d" providerId="AD" clId="Web-{9B25D089-E157-6AF8-9F09-FABADE2AF400}" dt="2024-02-19T20:39:50.951" v="57" actId="20577"/>
          <ac:spMkLst>
            <pc:docMk/>
            <pc:sldMk cId="1940354872" sldId="563"/>
            <ac:spMk id="3" creationId="{234BB100-AE6A-A993-2489-9B8EB8BEAB27}"/>
          </ac:spMkLst>
        </pc:spChg>
      </pc:sldChg>
      <pc:sldChg chg="addSp modSp new">
        <pc:chgData name="Marianne Etzelmüller Bathen" userId="S::mariebat@uio.no::12e1a2f1-9a23-440f-ba90-49bafc652c6d" providerId="AD" clId="Web-{9B25D089-E157-6AF8-9F09-FABADE2AF400}" dt="2024-02-19T20:51:03.961" v="463" actId="1076"/>
        <pc:sldMkLst>
          <pc:docMk/>
          <pc:sldMk cId="3496289527" sldId="564"/>
        </pc:sldMkLst>
        <pc:spChg chg="mod">
          <ac:chgData name="Marianne Etzelmüller Bathen" userId="S::mariebat@uio.no::12e1a2f1-9a23-440f-ba90-49bafc652c6d" providerId="AD" clId="Web-{9B25D089-E157-6AF8-9F09-FABADE2AF400}" dt="2024-02-19T20:40:43.998" v="76" actId="14100"/>
          <ac:spMkLst>
            <pc:docMk/>
            <pc:sldMk cId="3496289527" sldId="564"/>
            <ac:spMk id="3" creationId="{26572079-8A8B-01AD-56E5-50BC31280C19}"/>
          </ac:spMkLst>
        </pc:spChg>
        <pc:spChg chg="mod">
          <ac:chgData name="Marianne Etzelmüller Bathen" userId="S::mariebat@uio.no::12e1a2f1-9a23-440f-ba90-49bafc652c6d" providerId="AD" clId="Web-{9B25D089-E157-6AF8-9F09-FABADE2AF400}" dt="2024-02-19T20:50:55.726" v="460" actId="1076"/>
          <ac:spMkLst>
            <pc:docMk/>
            <pc:sldMk cId="3496289527" sldId="564"/>
            <ac:spMk id="4" creationId="{A3828020-12CC-8D9C-BAAB-C5C7EA9FCF49}"/>
          </ac:spMkLst>
        </pc:spChg>
        <pc:spChg chg="add mod">
          <ac:chgData name="Marianne Etzelmüller Bathen" userId="S::mariebat@uio.no::12e1a2f1-9a23-440f-ba90-49bafc652c6d" providerId="AD" clId="Web-{9B25D089-E157-6AF8-9F09-FABADE2AF400}" dt="2024-02-19T20:41:48.187" v="129" actId="1076"/>
          <ac:spMkLst>
            <pc:docMk/>
            <pc:sldMk cId="3496289527" sldId="564"/>
            <ac:spMk id="6" creationId="{E168E26F-ADC8-2C53-C2E7-FEA6E8D3FE83}"/>
          </ac:spMkLst>
        </pc:spChg>
        <pc:spChg chg="add mod">
          <ac:chgData name="Marianne Etzelmüller Bathen" userId="S::mariebat@uio.no::12e1a2f1-9a23-440f-ba90-49bafc652c6d" providerId="AD" clId="Web-{9B25D089-E157-6AF8-9F09-FABADE2AF400}" dt="2024-02-19T20:50:59.617" v="461" actId="1076"/>
          <ac:spMkLst>
            <pc:docMk/>
            <pc:sldMk cId="3496289527" sldId="564"/>
            <ac:spMk id="8" creationId="{ECA98A7A-FA6E-2465-7BF8-020F8E382F77}"/>
          </ac:spMkLst>
        </pc:spChg>
        <pc:spChg chg="add mod">
          <ac:chgData name="Marianne Etzelmüller Bathen" userId="S::mariebat@uio.no::12e1a2f1-9a23-440f-ba90-49bafc652c6d" providerId="AD" clId="Web-{9B25D089-E157-6AF8-9F09-FABADE2AF400}" dt="2024-02-19T20:51:03.961" v="463" actId="1076"/>
          <ac:spMkLst>
            <pc:docMk/>
            <pc:sldMk cId="3496289527" sldId="564"/>
            <ac:spMk id="10" creationId="{07405FFB-9CA1-F636-9DBE-84F6DD44FDB9}"/>
          </ac:spMkLst>
        </pc:spChg>
        <pc:spChg chg="add mod">
          <ac:chgData name="Marianne Etzelmüller Bathen" userId="S::mariebat@uio.no::12e1a2f1-9a23-440f-ba90-49bafc652c6d" providerId="AD" clId="Web-{9B25D089-E157-6AF8-9F09-FABADE2AF400}" dt="2024-02-19T20:42:18.390" v="149" actId="20577"/>
          <ac:spMkLst>
            <pc:docMk/>
            <pc:sldMk cId="3496289527" sldId="564"/>
            <ac:spMk id="12" creationId="{1B4EF27A-C9D7-9021-234A-1BB3BF2DE41A}"/>
          </ac:spMkLst>
        </pc:spChg>
      </pc:sldChg>
      <pc:sldChg chg="add del replId">
        <pc:chgData name="Marianne Etzelmüller Bathen" userId="S::mariebat@uio.no::12e1a2f1-9a23-440f-ba90-49bafc652c6d" providerId="AD" clId="Web-{9B25D089-E157-6AF8-9F09-FABADE2AF400}" dt="2024-02-19T20:41:23.718" v="99"/>
        <pc:sldMkLst>
          <pc:docMk/>
          <pc:sldMk cId="908260389" sldId="565"/>
        </pc:sldMkLst>
      </pc:sldChg>
      <pc:sldChg chg="addSp modSp new mod modClrScheme chgLayout">
        <pc:chgData name="Marianne Etzelmüller Bathen" userId="S::mariebat@uio.no::12e1a2f1-9a23-440f-ba90-49bafc652c6d" providerId="AD" clId="Web-{9B25D089-E157-6AF8-9F09-FABADE2AF400}" dt="2024-02-19T20:43:08.454" v="192" actId="20577"/>
        <pc:sldMkLst>
          <pc:docMk/>
          <pc:sldMk cId="3754724565" sldId="565"/>
        </pc:sldMkLst>
        <pc:spChg chg="mod ord">
          <ac:chgData name="Marianne Etzelmüller Bathen" userId="S::mariebat@uio.no::12e1a2f1-9a23-440f-ba90-49bafc652c6d" providerId="AD" clId="Web-{9B25D089-E157-6AF8-9F09-FABADE2AF400}" dt="2024-02-19T20:42:29.859" v="151"/>
          <ac:spMkLst>
            <pc:docMk/>
            <pc:sldMk cId="3754724565" sldId="565"/>
            <ac:spMk id="2" creationId="{DC07E213-1A57-0E3D-36E6-18F86EC3C651}"/>
          </ac:spMkLst>
        </pc:spChg>
        <pc:spChg chg="mod ord">
          <ac:chgData name="Marianne Etzelmüller Bathen" userId="S::mariebat@uio.no::12e1a2f1-9a23-440f-ba90-49bafc652c6d" providerId="AD" clId="Web-{9B25D089-E157-6AF8-9F09-FABADE2AF400}" dt="2024-02-19T20:42:37.281" v="159" actId="20577"/>
          <ac:spMkLst>
            <pc:docMk/>
            <pc:sldMk cId="3754724565" sldId="565"/>
            <ac:spMk id="3" creationId="{D1808CBA-4ED2-B79E-9074-E81061471DFF}"/>
          </ac:spMkLst>
        </pc:spChg>
        <pc:spChg chg="mod ord">
          <ac:chgData name="Marianne Etzelmüller Bathen" userId="S::mariebat@uio.no::12e1a2f1-9a23-440f-ba90-49bafc652c6d" providerId="AD" clId="Web-{9B25D089-E157-6AF8-9F09-FABADE2AF400}" dt="2024-02-19T20:43:08.454" v="192" actId="20577"/>
          <ac:spMkLst>
            <pc:docMk/>
            <pc:sldMk cId="3754724565" sldId="565"/>
            <ac:spMk id="4" creationId="{D80A99BE-72C6-6191-2C83-068C60CB1E1B}"/>
          </ac:spMkLst>
        </pc:spChg>
        <pc:spChg chg="add mod ord">
          <ac:chgData name="Marianne Etzelmüller Bathen" userId="S::mariebat@uio.no::12e1a2f1-9a23-440f-ba90-49bafc652c6d" providerId="AD" clId="Web-{9B25D089-E157-6AF8-9F09-FABADE2AF400}" dt="2024-02-19T20:42:43" v="166" actId="20577"/>
          <ac:spMkLst>
            <pc:docMk/>
            <pc:sldMk cId="3754724565" sldId="565"/>
            <ac:spMk id="5" creationId="{203A0212-CA5A-7A0C-EEC5-B67E660B7D88}"/>
          </ac:spMkLst>
        </pc:spChg>
        <pc:spChg chg="add mod ord">
          <ac:chgData name="Marianne Etzelmüller Bathen" userId="S::mariebat@uio.no::12e1a2f1-9a23-440f-ba90-49bafc652c6d" providerId="AD" clId="Web-{9B25D089-E157-6AF8-9F09-FABADE2AF400}" dt="2024-02-19T20:42:47.672" v="173" actId="20577"/>
          <ac:spMkLst>
            <pc:docMk/>
            <pc:sldMk cId="3754724565" sldId="565"/>
            <ac:spMk id="6" creationId="{64153AE5-39D8-64C7-937D-034DB8F0DB17}"/>
          </ac:spMkLst>
        </pc:spChg>
        <pc:spChg chg="add mod ord">
          <ac:chgData name="Marianne Etzelmüller Bathen" userId="S::mariebat@uio.no::12e1a2f1-9a23-440f-ba90-49bafc652c6d" providerId="AD" clId="Web-{9B25D089-E157-6AF8-9F09-FABADE2AF400}" dt="2024-02-19T20:42:29.859" v="151"/>
          <ac:spMkLst>
            <pc:docMk/>
            <pc:sldMk cId="3754724565" sldId="565"/>
            <ac:spMk id="7" creationId="{102E0314-8C29-31CB-9496-2CA5F3E00A60}"/>
          </ac:spMkLst>
        </pc:spChg>
      </pc:sldChg>
      <pc:sldChg chg="modSp new">
        <pc:chgData name="Marianne Etzelmüller Bathen" userId="S::mariebat@uio.no::12e1a2f1-9a23-440f-ba90-49bafc652c6d" providerId="AD" clId="Web-{9B25D089-E157-6AF8-9F09-FABADE2AF400}" dt="2024-02-19T20:46:31.941" v="325" actId="20577"/>
        <pc:sldMkLst>
          <pc:docMk/>
          <pc:sldMk cId="2623314587" sldId="566"/>
        </pc:sldMkLst>
        <pc:spChg chg="mod">
          <ac:chgData name="Marianne Etzelmüller Bathen" userId="S::mariebat@uio.no::12e1a2f1-9a23-440f-ba90-49bafc652c6d" providerId="AD" clId="Web-{9B25D089-E157-6AF8-9F09-FABADE2AF400}" dt="2024-02-19T20:43:17.735" v="195" actId="20577"/>
          <ac:spMkLst>
            <pc:docMk/>
            <pc:sldMk cId="2623314587" sldId="566"/>
            <ac:spMk id="3" creationId="{1307AB18-106C-628C-1FDF-76D09D681C50}"/>
          </ac:spMkLst>
        </pc:spChg>
        <pc:spChg chg="mod">
          <ac:chgData name="Marianne Etzelmüller Bathen" userId="S::mariebat@uio.no::12e1a2f1-9a23-440f-ba90-49bafc652c6d" providerId="AD" clId="Web-{9B25D089-E157-6AF8-9F09-FABADE2AF400}" dt="2024-02-19T20:43:25.688" v="209" actId="20577"/>
          <ac:spMkLst>
            <pc:docMk/>
            <pc:sldMk cId="2623314587" sldId="566"/>
            <ac:spMk id="4" creationId="{23A34362-9243-8FF2-48E2-648F47717404}"/>
          </ac:spMkLst>
        </pc:spChg>
        <pc:spChg chg="mod">
          <ac:chgData name="Marianne Etzelmüller Bathen" userId="S::mariebat@uio.no::12e1a2f1-9a23-440f-ba90-49bafc652c6d" providerId="AD" clId="Web-{9B25D089-E157-6AF8-9F09-FABADE2AF400}" dt="2024-02-19T20:46:20.707" v="311" actId="20577"/>
          <ac:spMkLst>
            <pc:docMk/>
            <pc:sldMk cId="2623314587" sldId="566"/>
            <ac:spMk id="5" creationId="{C481686C-6D25-21B2-8A83-EBF9770D990A}"/>
          </ac:spMkLst>
        </pc:spChg>
        <pc:spChg chg="mod">
          <ac:chgData name="Marianne Etzelmüller Bathen" userId="S::mariebat@uio.no::12e1a2f1-9a23-440f-ba90-49bafc652c6d" providerId="AD" clId="Web-{9B25D089-E157-6AF8-9F09-FABADE2AF400}" dt="2024-02-19T20:43:29.032" v="213" actId="20577"/>
          <ac:spMkLst>
            <pc:docMk/>
            <pc:sldMk cId="2623314587" sldId="566"/>
            <ac:spMk id="6" creationId="{7F76DA5F-87C1-3C6A-B5EE-DBBB557CBD84}"/>
          </ac:spMkLst>
        </pc:spChg>
        <pc:spChg chg="mod">
          <ac:chgData name="Marianne Etzelmüller Bathen" userId="S::mariebat@uio.no::12e1a2f1-9a23-440f-ba90-49bafc652c6d" providerId="AD" clId="Web-{9B25D089-E157-6AF8-9F09-FABADE2AF400}" dt="2024-02-19T20:46:31.941" v="325" actId="20577"/>
          <ac:spMkLst>
            <pc:docMk/>
            <pc:sldMk cId="2623314587" sldId="566"/>
            <ac:spMk id="7" creationId="{7F133F90-94CF-EBA7-F1DF-F4C509976A70}"/>
          </ac:spMkLst>
        </pc:spChg>
      </pc:sldChg>
      <pc:sldChg chg="modSp add replId">
        <pc:chgData name="Marianne Etzelmüller Bathen" userId="S::mariebat@uio.no::12e1a2f1-9a23-440f-ba90-49bafc652c6d" providerId="AD" clId="Web-{9B25D089-E157-6AF8-9F09-FABADE2AF400}" dt="2024-02-19T20:48:25.536" v="400" actId="20577"/>
        <pc:sldMkLst>
          <pc:docMk/>
          <pc:sldMk cId="3436139823" sldId="567"/>
        </pc:sldMkLst>
        <pc:spChg chg="mod">
          <ac:chgData name="Marianne Etzelmüller Bathen" userId="S::mariebat@uio.no::12e1a2f1-9a23-440f-ba90-49bafc652c6d" providerId="AD" clId="Web-{9B25D089-E157-6AF8-9F09-FABADE2AF400}" dt="2024-02-19T20:45:14.049" v="243" actId="20577"/>
          <ac:spMkLst>
            <pc:docMk/>
            <pc:sldMk cId="3436139823" sldId="567"/>
            <ac:spMk id="3" creationId="{1307AB18-106C-628C-1FDF-76D09D681C50}"/>
          </ac:spMkLst>
        </pc:spChg>
        <pc:spChg chg="mod">
          <ac:chgData name="Marianne Etzelmüller Bathen" userId="S::mariebat@uio.no::12e1a2f1-9a23-440f-ba90-49bafc652c6d" providerId="AD" clId="Web-{9B25D089-E157-6AF8-9F09-FABADE2AF400}" dt="2024-02-19T20:48:11.349" v="395" actId="20577"/>
          <ac:spMkLst>
            <pc:docMk/>
            <pc:sldMk cId="3436139823" sldId="567"/>
            <ac:spMk id="5" creationId="{C481686C-6D25-21B2-8A83-EBF9770D990A}"/>
          </ac:spMkLst>
        </pc:spChg>
        <pc:spChg chg="mod">
          <ac:chgData name="Marianne Etzelmüller Bathen" userId="S::mariebat@uio.no::12e1a2f1-9a23-440f-ba90-49bafc652c6d" providerId="AD" clId="Web-{9B25D089-E157-6AF8-9F09-FABADE2AF400}" dt="2024-02-19T20:48:25.536" v="400" actId="20577"/>
          <ac:spMkLst>
            <pc:docMk/>
            <pc:sldMk cId="3436139823" sldId="567"/>
            <ac:spMk id="7" creationId="{7F133F90-94CF-EBA7-F1DF-F4C509976A70}"/>
          </ac:spMkLst>
        </pc:spChg>
      </pc:sldChg>
      <pc:sldChg chg="modSp add del replId">
        <pc:chgData name="Marianne Etzelmüller Bathen" userId="S::mariebat@uio.no::12e1a2f1-9a23-440f-ba90-49bafc652c6d" providerId="AD" clId="Web-{9B25D089-E157-6AF8-9F09-FABADE2AF400}" dt="2024-02-19T20:45:03.440" v="234"/>
        <pc:sldMkLst>
          <pc:docMk/>
          <pc:sldMk cId="1758836800" sldId="568"/>
        </pc:sldMkLst>
        <pc:spChg chg="mod">
          <ac:chgData name="Marianne Etzelmüller Bathen" userId="S::mariebat@uio.no::12e1a2f1-9a23-440f-ba90-49bafc652c6d" providerId="AD" clId="Web-{9B25D089-E157-6AF8-9F09-FABADE2AF400}" dt="2024-02-19T20:44:51.064" v="232" actId="20577"/>
          <ac:spMkLst>
            <pc:docMk/>
            <pc:sldMk cId="1758836800" sldId="568"/>
            <ac:spMk id="3" creationId="{1307AB18-106C-628C-1FDF-76D09D681C50}"/>
          </ac:spMkLst>
        </pc:spChg>
      </pc:sldChg>
      <pc:sldChg chg="modSp add ord replId">
        <pc:chgData name="Marianne Etzelmüller Bathen" userId="S::mariebat@uio.no::12e1a2f1-9a23-440f-ba90-49bafc652c6d" providerId="AD" clId="Web-{9B25D089-E157-6AF8-9F09-FABADE2AF400}" dt="2024-02-19T20:52:56.650" v="471" actId="20577"/>
        <pc:sldMkLst>
          <pc:docMk/>
          <pc:sldMk cId="619136113" sldId="569"/>
        </pc:sldMkLst>
        <pc:spChg chg="mod">
          <ac:chgData name="Marianne Etzelmüller Bathen" userId="S::mariebat@uio.no::12e1a2f1-9a23-440f-ba90-49bafc652c6d" providerId="AD" clId="Web-{9B25D089-E157-6AF8-9F09-FABADE2AF400}" dt="2024-02-19T20:47:25.864" v="349" actId="20577"/>
          <ac:spMkLst>
            <pc:docMk/>
            <pc:sldMk cId="619136113" sldId="569"/>
            <ac:spMk id="5" creationId="{C481686C-6D25-21B2-8A83-EBF9770D990A}"/>
          </ac:spMkLst>
        </pc:spChg>
        <pc:spChg chg="mod">
          <ac:chgData name="Marianne Etzelmüller Bathen" userId="S::mariebat@uio.no::12e1a2f1-9a23-440f-ba90-49bafc652c6d" providerId="AD" clId="Web-{9B25D089-E157-6AF8-9F09-FABADE2AF400}" dt="2024-02-19T20:52:56.650" v="471" actId="20577"/>
          <ac:spMkLst>
            <pc:docMk/>
            <pc:sldMk cId="619136113" sldId="569"/>
            <ac:spMk id="7" creationId="{7F133F90-94CF-EBA7-F1DF-F4C509976A70}"/>
          </ac:spMkLst>
        </pc:spChg>
      </pc:sldChg>
      <pc:sldChg chg="modSp add ord replId">
        <pc:chgData name="Marianne Etzelmüller Bathen" userId="S::mariebat@uio.no::12e1a2f1-9a23-440f-ba90-49bafc652c6d" providerId="AD" clId="Web-{9B25D089-E157-6AF8-9F09-FABADE2AF400}" dt="2024-02-19T20:50:43.476" v="459" actId="20577"/>
        <pc:sldMkLst>
          <pc:docMk/>
          <pc:sldMk cId="3736740467" sldId="570"/>
        </pc:sldMkLst>
        <pc:spChg chg="mod">
          <ac:chgData name="Marianne Etzelmüller Bathen" userId="S::mariebat@uio.no::12e1a2f1-9a23-440f-ba90-49bafc652c6d" providerId="AD" clId="Web-{9B25D089-E157-6AF8-9F09-FABADE2AF400}" dt="2024-02-19T20:45:28.378" v="248" actId="20577"/>
          <ac:spMkLst>
            <pc:docMk/>
            <pc:sldMk cId="3736740467" sldId="570"/>
            <ac:spMk id="3" creationId="{1307AB18-106C-628C-1FDF-76D09D681C50}"/>
          </ac:spMkLst>
        </pc:spChg>
        <pc:spChg chg="mod">
          <ac:chgData name="Marianne Etzelmüller Bathen" userId="S::mariebat@uio.no::12e1a2f1-9a23-440f-ba90-49bafc652c6d" providerId="AD" clId="Web-{9B25D089-E157-6AF8-9F09-FABADE2AF400}" dt="2024-02-19T20:49:15.334" v="436" actId="20577"/>
          <ac:spMkLst>
            <pc:docMk/>
            <pc:sldMk cId="3736740467" sldId="570"/>
            <ac:spMk id="5" creationId="{C481686C-6D25-21B2-8A83-EBF9770D990A}"/>
          </ac:spMkLst>
        </pc:spChg>
        <pc:spChg chg="mod">
          <ac:chgData name="Marianne Etzelmüller Bathen" userId="S::mariebat@uio.no::12e1a2f1-9a23-440f-ba90-49bafc652c6d" providerId="AD" clId="Web-{9B25D089-E157-6AF8-9F09-FABADE2AF400}" dt="2024-02-19T20:50:43.476" v="459" actId="20577"/>
          <ac:spMkLst>
            <pc:docMk/>
            <pc:sldMk cId="3736740467" sldId="570"/>
            <ac:spMk id="7" creationId="{7F133F90-94CF-EBA7-F1DF-F4C509976A70}"/>
          </ac:spMkLst>
        </pc:spChg>
      </pc:sldChg>
    </pc:docChg>
  </pc:docChgLst>
  <pc:docChgLst>
    <pc:chgData name="Bathen  Marianne" userId="40032b85-13f4-4a3d-a3f5-3dc67848b475" providerId="ADAL" clId="{FC4FE509-50D3-4ED4-9D15-CB007902482C}"/>
    <pc:docChg chg="undo custSel addSld delSld modSld sldOrd">
      <pc:chgData name="Bathen  Marianne" userId="40032b85-13f4-4a3d-a3f5-3dc67848b475" providerId="ADAL" clId="{FC4FE509-50D3-4ED4-9D15-CB007902482C}" dt="2023-10-16T09:40:03.097" v="11282" actId="14100"/>
      <pc:docMkLst>
        <pc:docMk/>
      </pc:docMkLst>
      <pc:sldChg chg="delSp add del setBg delDesignElem">
        <pc:chgData name="Bathen  Marianne" userId="40032b85-13f4-4a3d-a3f5-3dc67848b475" providerId="ADAL" clId="{FC4FE509-50D3-4ED4-9D15-CB007902482C}" dt="2023-10-10T19:42:56.383" v="172" actId="47"/>
        <pc:sldMkLst>
          <pc:docMk/>
          <pc:sldMk cId="1449022329" sldId="278"/>
        </pc:sldMkLst>
        <pc:spChg chg="del">
          <ac:chgData name="Bathen  Marianne" userId="40032b85-13f4-4a3d-a3f5-3dc67848b475" providerId="ADAL" clId="{FC4FE509-50D3-4ED4-9D15-CB007902482C}" dt="2023-10-10T19:40:41.184" v="95"/>
          <ac:spMkLst>
            <pc:docMk/>
            <pc:sldMk cId="1449022329" sldId="278"/>
            <ac:spMk id="10" creationId="{B3E5064B-BAF4-48C7-8C2C-8219FF24A7A4}"/>
          </ac:spMkLst>
        </pc:spChg>
        <pc:spChg chg="del">
          <ac:chgData name="Bathen  Marianne" userId="40032b85-13f4-4a3d-a3f5-3dc67848b475" providerId="ADAL" clId="{FC4FE509-50D3-4ED4-9D15-CB007902482C}" dt="2023-10-10T19:40:41.184" v="95"/>
          <ac:spMkLst>
            <pc:docMk/>
            <pc:sldMk cId="1449022329" sldId="278"/>
            <ac:spMk id="12" creationId="{8A7C3535-4FB5-4E5B-BDFE-FA61877AF1A9}"/>
          </ac:spMkLst>
        </pc:spChg>
        <pc:spChg chg="del">
          <ac:chgData name="Bathen  Marianne" userId="40032b85-13f4-4a3d-a3f5-3dc67848b475" providerId="ADAL" clId="{FC4FE509-50D3-4ED4-9D15-CB007902482C}" dt="2023-10-10T19:40:41.184" v="95"/>
          <ac:spMkLst>
            <pc:docMk/>
            <pc:sldMk cId="1449022329" sldId="278"/>
            <ac:spMk id="14" creationId="{23E33EB3-397E-4C5F-B561-7FEE7C781FB7}"/>
          </ac:spMkLst>
        </pc:spChg>
      </pc:sldChg>
      <pc:sldChg chg="addSp delSp modSp mod chgLayout modNotesTx">
        <pc:chgData name="Bathen  Marianne" userId="40032b85-13f4-4a3d-a3f5-3dc67848b475" providerId="ADAL" clId="{FC4FE509-50D3-4ED4-9D15-CB007902482C}" dt="2023-10-16T09:32:31.964" v="11129" actId="20577"/>
        <pc:sldMkLst>
          <pc:docMk/>
          <pc:sldMk cId="3434778512" sldId="279"/>
        </pc:sldMkLst>
        <pc:spChg chg="add del mod">
          <ac:chgData name="Bathen  Marianne" userId="40032b85-13f4-4a3d-a3f5-3dc67848b475" providerId="ADAL" clId="{FC4FE509-50D3-4ED4-9D15-CB007902482C}" dt="2023-10-16T09:32:00.914" v="11047" actId="700"/>
          <ac:spMkLst>
            <pc:docMk/>
            <pc:sldMk cId="3434778512" sldId="279"/>
            <ac:spMk id="2" creationId="{7A16E392-C9C1-357B-5398-4CF1DB025F8B}"/>
          </ac:spMkLst>
        </pc:spChg>
        <pc:spChg chg="add mod ord">
          <ac:chgData name="Bathen  Marianne" userId="40032b85-13f4-4a3d-a3f5-3dc67848b475" providerId="ADAL" clId="{FC4FE509-50D3-4ED4-9D15-CB007902482C}" dt="2023-10-16T09:32:00.914" v="11047" actId="700"/>
          <ac:spMkLst>
            <pc:docMk/>
            <pc:sldMk cId="3434778512" sldId="279"/>
            <ac:spMk id="4" creationId="{067332BE-0B00-1DBD-B9DF-F94DD00E92DB}"/>
          </ac:spMkLst>
        </pc:spChg>
        <pc:spChg chg="add del mod ord">
          <ac:chgData name="Bathen  Marianne" userId="40032b85-13f4-4a3d-a3f5-3dc67848b475" providerId="ADAL" clId="{FC4FE509-50D3-4ED4-9D15-CB007902482C}" dt="2023-10-16T09:32:06.195" v="11048" actId="478"/>
          <ac:spMkLst>
            <pc:docMk/>
            <pc:sldMk cId="3434778512" sldId="279"/>
            <ac:spMk id="5" creationId="{65329256-2145-0575-6737-D00991E9BCAB}"/>
          </ac:spMkLst>
        </pc:spChg>
        <pc:spChg chg="add mod ord">
          <ac:chgData name="Bathen  Marianne" userId="40032b85-13f4-4a3d-a3f5-3dc67848b475" providerId="ADAL" clId="{FC4FE509-50D3-4ED4-9D15-CB007902482C}" dt="2023-10-16T09:32:00.914" v="11047" actId="700"/>
          <ac:spMkLst>
            <pc:docMk/>
            <pc:sldMk cId="3434778512" sldId="279"/>
            <ac:spMk id="6" creationId="{B74982FB-BE80-0D8C-DCB2-1833DAEF12B1}"/>
          </ac:spMkLst>
        </pc:spChg>
        <pc:spChg chg="add mod ord">
          <ac:chgData name="Bathen  Marianne" userId="40032b85-13f4-4a3d-a3f5-3dc67848b475" providerId="ADAL" clId="{FC4FE509-50D3-4ED4-9D15-CB007902482C}" dt="2023-10-16T09:32:31.964" v="11129" actId="20577"/>
          <ac:spMkLst>
            <pc:docMk/>
            <pc:sldMk cId="3434778512" sldId="279"/>
            <ac:spMk id="7" creationId="{503C827A-663D-E116-CB60-CDBF1020CC2E}"/>
          </ac:spMkLst>
        </pc:spChg>
        <pc:spChg chg="mod ord">
          <ac:chgData name="Bathen  Marianne" userId="40032b85-13f4-4a3d-a3f5-3dc67848b475" providerId="ADAL" clId="{FC4FE509-50D3-4ED4-9D15-CB007902482C}" dt="2023-10-16T09:32:08.337" v="11049" actId="20577"/>
          <ac:spMkLst>
            <pc:docMk/>
            <pc:sldMk cId="3434778512" sldId="279"/>
            <ac:spMk id="9" creationId="{5DA1F4FA-F049-66E4-0212-13286F03087D}"/>
          </ac:spMkLst>
        </pc:spChg>
        <pc:spChg chg="mod ord">
          <ac:chgData name="Bathen  Marianne" userId="40032b85-13f4-4a3d-a3f5-3dc67848b475" providerId="ADAL" clId="{FC4FE509-50D3-4ED4-9D15-CB007902482C}" dt="2023-10-16T09:32:12.505" v="11052" actId="20577"/>
          <ac:spMkLst>
            <pc:docMk/>
            <pc:sldMk cId="3434778512" sldId="279"/>
            <ac:spMk id="17" creationId="{9D53E4CE-588F-F1F6-8C03-4583495900B5}"/>
          </ac:spMkLst>
        </pc:spChg>
        <pc:spChg chg="mod ord">
          <ac:chgData name="Bathen  Marianne" userId="40032b85-13f4-4a3d-a3f5-3dc67848b475" providerId="ADAL" clId="{FC4FE509-50D3-4ED4-9D15-CB007902482C}" dt="2023-10-16T09:32:00.914" v="11047" actId="700"/>
          <ac:spMkLst>
            <pc:docMk/>
            <pc:sldMk cId="3434778512" sldId="279"/>
            <ac:spMk id="18" creationId="{2805F05A-AED7-4307-4155-0C1B5BE5F304}"/>
          </ac:spMkLst>
        </pc:spChg>
        <pc:spChg chg="mod ord">
          <ac:chgData name="Bathen  Marianne" userId="40032b85-13f4-4a3d-a3f5-3dc67848b475" providerId="ADAL" clId="{FC4FE509-50D3-4ED4-9D15-CB007902482C}" dt="2023-10-16T09:32:00.914" v="11047" actId="700"/>
          <ac:spMkLst>
            <pc:docMk/>
            <pc:sldMk cId="3434778512" sldId="279"/>
            <ac:spMk id="20" creationId="{5E0025D8-2313-AFF5-68EC-90BCABC2CFC5}"/>
          </ac:spMkLst>
        </pc:spChg>
        <pc:spChg chg="del">
          <ac:chgData name="Bathen  Marianne" userId="40032b85-13f4-4a3d-a3f5-3dc67848b475" providerId="ADAL" clId="{FC4FE509-50D3-4ED4-9D15-CB007902482C}" dt="2023-10-16T09:32:00.914" v="11047" actId="700"/>
          <ac:spMkLst>
            <pc:docMk/>
            <pc:sldMk cId="3434778512" sldId="279"/>
            <ac:spMk id="22" creationId="{E40DFF69-F561-9C4A-9159-91203DC15076}"/>
          </ac:spMkLst>
        </pc:spChg>
        <pc:spChg chg="del mod">
          <ac:chgData name="Bathen  Marianne" userId="40032b85-13f4-4a3d-a3f5-3dc67848b475" providerId="ADAL" clId="{FC4FE509-50D3-4ED4-9D15-CB007902482C}" dt="2023-10-10T19:39:11.294" v="72" actId="478"/>
          <ac:spMkLst>
            <pc:docMk/>
            <pc:sldMk cId="3434778512" sldId="279"/>
            <ac:spMk id="26" creationId="{FA53361C-AAE3-5250-D302-E2015A4248D5}"/>
          </ac:spMkLst>
        </pc:spChg>
        <pc:picChg chg="del">
          <ac:chgData name="Bathen  Marianne" userId="40032b85-13f4-4a3d-a3f5-3dc67848b475" providerId="ADAL" clId="{FC4FE509-50D3-4ED4-9D15-CB007902482C}" dt="2023-10-11T09:35:18.394" v="1417" actId="478"/>
          <ac:picMkLst>
            <pc:docMk/>
            <pc:sldMk cId="3434778512" sldId="279"/>
            <ac:picMk id="6" creationId="{7826EAC4-8A7E-A823-499E-3252CCF24309}"/>
          </ac:picMkLst>
        </pc:picChg>
        <pc:picChg chg="del">
          <ac:chgData name="Bathen  Marianne" userId="40032b85-13f4-4a3d-a3f5-3dc67848b475" providerId="ADAL" clId="{FC4FE509-50D3-4ED4-9D15-CB007902482C}" dt="2023-10-11T09:35:18.394" v="1417" actId="478"/>
          <ac:picMkLst>
            <pc:docMk/>
            <pc:sldMk cId="3434778512" sldId="279"/>
            <ac:picMk id="28" creationId="{1BD46950-E201-6019-3F57-010A75A940FC}"/>
          </ac:picMkLst>
        </pc:picChg>
        <pc:picChg chg="del">
          <ac:chgData name="Bathen  Marianne" userId="40032b85-13f4-4a3d-a3f5-3dc67848b475" providerId="ADAL" clId="{FC4FE509-50D3-4ED4-9D15-CB007902482C}" dt="2023-10-11T09:35:18.394" v="1417" actId="478"/>
          <ac:picMkLst>
            <pc:docMk/>
            <pc:sldMk cId="3434778512" sldId="279"/>
            <ac:picMk id="32" creationId="{D66A0F79-EB22-CB2A-A8A8-B1FE96CD985A}"/>
          </ac:picMkLst>
        </pc:picChg>
      </pc:sldChg>
      <pc:sldChg chg="addSp delSp modSp mod modNotesTx">
        <pc:chgData name="Bathen  Marianne" userId="40032b85-13f4-4a3d-a3f5-3dc67848b475" providerId="ADAL" clId="{FC4FE509-50D3-4ED4-9D15-CB007902482C}" dt="2023-10-16T06:40:34.211" v="5480" actId="20577"/>
        <pc:sldMkLst>
          <pc:docMk/>
          <pc:sldMk cId="1732696764" sldId="282"/>
        </pc:sldMkLst>
        <pc:spChg chg="mod">
          <ac:chgData name="Bathen  Marianne" userId="40032b85-13f4-4a3d-a3f5-3dc67848b475" providerId="ADAL" clId="{FC4FE509-50D3-4ED4-9D15-CB007902482C}" dt="2023-10-11T09:15:16.428" v="1284" actId="1076"/>
          <ac:spMkLst>
            <pc:docMk/>
            <pc:sldMk cId="1732696764" sldId="282"/>
            <ac:spMk id="10" creationId="{3DE7A57A-71B5-B039-5B52-44E1D2B19B7C}"/>
          </ac:spMkLst>
        </pc:spChg>
        <pc:graphicFrameChg chg="add del mod">
          <ac:chgData name="Bathen  Marianne" userId="40032b85-13f4-4a3d-a3f5-3dc67848b475" providerId="ADAL" clId="{FC4FE509-50D3-4ED4-9D15-CB007902482C}" dt="2023-10-11T09:15:16.967" v="1285"/>
          <ac:graphicFrameMkLst>
            <pc:docMk/>
            <pc:sldMk cId="1732696764" sldId="282"/>
            <ac:graphicFrameMk id="2" creationId="{4960C65A-CE22-2DCB-CBCB-17B620DA3776}"/>
          </ac:graphicFrameMkLst>
        </pc:graphicFrameChg>
        <pc:graphicFrameChg chg="add del mod">
          <ac:chgData name="Bathen  Marianne" userId="40032b85-13f4-4a3d-a3f5-3dc67848b475" providerId="ADAL" clId="{FC4FE509-50D3-4ED4-9D15-CB007902482C}" dt="2023-10-11T09:15:33.086" v="1307"/>
          <ac:graphicFrameMkLst>
            <pc:docMk/>
            <pc:sldMk cId="1732696764" sldId="282"/>
            <ac:graphicFrameMk id="3" creationId="{5846CB13-50BD-3D5E-5B0A-30E2FB3AC964}"/>
          </ac:graphicFrameMkLst>
        </pc:graphicFrameChg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1665039570" sldId="284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1113930416" sldId="285"/>
        </pc:sldMkLst>
      </pc:sldChg>
      <pc:sldChg chg="add del">
        <pc:chgData name="Bathen  Marianne" userId="40032b85-13f4-4a3d-a3f5-3dc67848b475" providerId="ADAL" clId="{FC4FE509-50D3-4ED4-9D15-CB007902482C}" dt="2023-10-10T19:57:01.870" v="1225" actId="47"/>
        <pc:sldMkLst>
          <pc:docMk/>
          <pc:sldMk cId="3062334246" sldId="287"/>
        </pc:sldMkLst>
      </pc:sldChg>
      <pc:sldChg chg="add del">
        <pc:chgData name="Bathen  Marianne" userId="40032b85-13f4-4a3d-a3f5-3dc67848b475" providerId="ADAL" clId="{FC4FE509-50D3-4ED4-9D15-CB007902482C}" dt="2023-10-10T19:57:02.590" v="1226" actId="47"/>
        <pc:sldMkLst>
          <pc:docMk/>
          <pc:sldMk cId="3100424670" sldId="288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3868341579" sldId="289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771133062" sldId="290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4036026096" sldId="291"/>
        </pc:sldMkLst>
      </pc:sldChg>
      <pc:sldChg chg="addSp delSp modSp add del">
        <pc:chgData name="Bathen  Marianne" userId="40032b85-13f4-4a3d-a3f5-3dc67848b475" providerId="ADAL" clId="{FC4FE509-50D3-4ED4-9D15-CB007902482C}" dt="2023-10-16T08:56:13.078" v="8483" actId="47"/>
        <pc:sldMkLst>
          <pc:docMk/>
          <pc:sldMk cId="1720099740" sldId="294"/>
        </pc:sldMkLst>
        <pc:picChg chg="del">
          <ac:chgData name="Bathen  Marianne" userId="40032b85-13f4-4a3d-a3f5-3dc67848b475" providerId="ADAL" clId="{FC4FE509-50D3-4ED4-9D15-CB007902482C}" dt="2023-10-10T19:47:20.738" v="340" actId="478"/>
          <ac:picMkLst>
            <pc:docMk/>
            <pc:sldMk cId="1720099740" sldId="294"/>
            <ac:picMk id="5" creationId="{8D0A88A4-9A58-1EAC-0440-4CC2B407EA5B}"/>
          </ac:picMkLst>
        </pc:picChg>
        <pc:picChg chg="del">
          <ac:chgData name="Bathen  Marianne" userId="40032b85-13f4-4a3d-a3f5-3dc67848b475" providerId="ADAL" clId="{FC4FE509-50D3-4ED4-9D15-CB007902482C}" dt="2023-10-10T19:47:20.738" v="340" actId="478"/>
          <ac:picMkLst>
            <pc:docMk/>
            <pc:sldMk cId="1720099740" sldId="294"/>
            <ac:picMk id="6" creationId="{2C934472-6A72-6E3A-B853-671A6A5F7212}"/>
          </ac:picMkLst>
        </pc:picChg>
        <pc:picChg chg="del">
          <ac:chgData name="Bathen  Marianne" userId="40032b85-13f4-4a3d-a3f5-3dc67848b475" providerId="ADAL" clId="{FC4FE509-50D3-4ED4-9D15-CB007902482C}" dt="2023-10-10T19:47:20.738" v="340" actId="478"/>
          <ac:picMkLst>
            <pc:docMk/>
            <pc:sldMk cId="1720099740" sldId="294"/>
            <ac:picMk id="7" creationId="{26A45D37-3390-F718-4EA2-F802682CDAFB}"/>
          </ac:picMkLst>
        </pc:picChg>
        <pc:picChg chg="del">
          <ac:chgData name="Bathen  Marianne" userId="40032b85-13f4-4a3d-a3f5-3dc67848b475" providerId="ADAL" clId="{FC4FE509-50D3-4ED4-9D15-CB007902482C}" dt="2023-10-10T19:47:20.738" v="340" actId="478"/>
          <ac:picMkLst>
            <pc:docMk/>
            <pc:sldMk cId="1720099740" sldId="294"/>
            <ac:picMk id="8" creationId="{DA838705-179C-66CA-96FE-07A782046BC1}"/>
          </ac:picMkLst>
        </pc:picChg>
        <pc:picChg chg="add del mod">
          <ac:chgData name="Bathen  Marianne" userId="40032b85-13f4-4a3d-a3f5-3dc67848b475" providerId="ADAL" clId="{FC4FE509-50D3-4ED4-9D15-CB007902482C}" dt="2023-10-10T19:47:22.650" v="342" actId="478"/>
          <ac:picMkLst>
            <pc:docMk/>
            <pc:sldMk cId="1720099740" sldId="294"/>
            <ac:picMk id="9" creationId="{80C0E03C-19E4-5FA6-1071-09F50C23DCB7}"/>
          </ac:picMkLst>
        </pc:picChg>
        <pc:picChg chg="del">
          <ac:chgData name="Bathen  Marianne" userId="40032b85-13f4-4a3d-a3f5-3dc67848b475" providerId="ADAL" clId="{FC4FE509-50D3-4ED4-9D15-CB007902482C}" dt="2023-10-10T19:47:15.028" v="339" actId="478"/>
          <ac:picMkLst>
            <pc:docMk/>
            <pc:sldMk cId="1720099740" sldId="294"/>
            <ac:picMk id="10" creationId="{4261BA3C-74FC-6182-6D6E-E5FF823C0304}"/>
          </ac:picMkLst>
        </pc:picChg>
        <pc:picChg chg="del">
          <ac:chgData name="Bathen  Marianne" userId="40032b85-13f4-4a3d-a3f5-3dc67848b475" providerId="ADAL" clId="{FC4FE509-50D3-4ED4-9D15-CB007902482C}" dt="2023-10-10T19:47:15.028" v="339" actId="478"/>
          <ac:picMkLst>
            <pc:docMk/>
            <pc:sldMk cId="1720099740" sldId="294"/>
            <ac:picMk id="1026" creationId="{F158C811-12AB-F3BF-9A22-5B891552BA0E}"/>
          </ac:picMkLst>
        </pc:picChg>
        <pc:picChg chg="del">
          <ac:chgData name="Bathen  Marianne" userId="40032b85-13f4-4a3d-a3f5-3dc67848b475" providerId="ADAL" clId="{FC4FE509-50D3-4ED4-9D15-CB007902482C}" dt="2023-10-10T19:47:15.028" v="339" actId="478"/>
          <ac:picMkLst>
            <pc:docMk/>
            <pc:sldMk cId="1720099740" sldId="294"/>
            <ac:picMk id="1028" creationId="{01B5A38D-43D7-2EAD-3144-A07DAF1C820D}"/>
          </ac:picMkLst>
        </pc:picChg>
        <pc:picChg chg="del">
          <ac:chgData name="Bathen  Marianne" userId="40032b85-13f4-4a3d-a3f5-3dc67848b475" providerId="ADAL" clId="{FC4FE509-50D3-4ED4-9D15-CB007902482C}" dt="2023-10-10T19:47:15.028" v="339" actId="478"/>
          <ac:picMkLst>
            <pc:docMk/>
            <pc:sldMk cId="1720099740" sldId="294"/>
            <ac:picMk id="1030" creationId="{C5A26575-2D8D-6A89-C6AA-F74AC51D9F80}"/>
          </ac:picMkLst>
        </pc:picChg>
        <pc:picChg chg="del">
          <ac:chgData name="Bathen  Marianne" userId="40032b85-13f4-4a3d-a3f5-3dc67848b475" providerId="ADAL" clId="{FC4FE509-50D3-4ED4-9D15-CB007902482C}" dt="2023-10-10T19:47:15.028" v="339" actId="478"/>
          <ac:picMkLst>
            <pc:docMk/>
            <pc:sldMk cId="1720099740" sldId="294"/>
            <ac:picMk id="1032" creationId="{72F27D9B-FF8F-DCA6-40C5-A2239EE1AA22}"/>
          </ac:picMkLst>
        </pc:picChg>
        <pc:picChg chg="del">
          <ac:chgData name="Bathen  Marianne" userId="40032b85-13f4-4a3d-a3f5-3dc67848b475" providerId="ADAL" clId="{FC4FE509-50D3-4ED4-9D15-CB007902482C}" dt="2023-10-10T19:47:15.028" v="339" actId="478"/>
          <ac:picMkLst>
            <pc:docMk/>
            <pc:sldMk cId="1720099740" sldId="294"/>
            <ac:picMk id="1034" creationId="{7640C8AA-DCCF-FE07-C241-3E137A0E7410}"/>
          </ac:picMkLst>
        </pc:picChg>
        <pc:picChg chg="del">
          <ac:chgData name="Bathen  Marianne" userId="40032b85-13f4-4a3d-a3f5-3dc67848b475" providerId="ADAL" clId="{FC4FE509-50D3-4ED4-9D15-CB007902482C}" dt="2023-10-10T19:47:15.028" v="339" actId="478"/>
          <ac:picMkLst>
            <pc:docMk/>
            <pc:sldMk cId="1720099740" sldId="294"/>
            <ac:picMk id="1036" creationId="{8652ADF6-67C8-D766-F665-5E651984CCAF}"/>
          </ac:picMkLst>
        </pc:picChg>
        <pc:picChg chg="del">
          <ac:chgData name="Bathen  Marianne" userId="40032b85-13f4-4a3d-a3f5-3dc67848b475" providerId="ADAL" clId="{FC4FE509-50D3-4ED4-9D15-CB007902482C}" dt="2023-10-10T19:47:15.028" v="339" actId="478"/>
          <ac:picMkLst>
            <pc:docMk/>
            <pc:sldMk cId="1720099740" sldId="294"/>
            <ac:picMk id="1038" creationId="{A14FF3CA-7498-6187-0D12-4490A23EECF0}"/>
          </ac:picMkLst>
        </pc:picChg>
        <pc:picChg chg="del">
          <ac:chgData name="Bathen  Marianne" userId="40032b85-13f4-4a3d-a3f5-3dc67848b475" providerId="ADAL" clId="{FC4FE509-50D3-4ED4-9D15-CB007902482C}" dt="2023-10-10T19:47:20.738" v="340" actId="478"/>
          <ac:picMkLst>
            <pc:docMk/>
            <pc:sldMk cId="1720099740" sldId="294"/>
            <ac:picMk id="1040" creationId="{04FCCB8E-B12E-C1F5-FD3F-96BF16F57DE8}"/>
          </ac:picMkLst>
        </pc:picChg>
        <pc:picChg chg="del">
          <ac:chgData name="Bathen  Marianne" userId="40032b85-13f4-4a3d-a3f5-3dc67848b475" providerId="ADAL" clId="{FC4FE509-50D3-4ED4-9D15-CB007902482C}" dt="2023-10-10T19:47:15.028" v="339" actId="478"/>
          <ac:picMkLst>
            <pc:docMk/>
            <pc:sldMk cId="1720099740" sldId="294"/>
            <ac:picMk id="1042" creationId="{6077C2EC-D7C2-F94E-49CC-50E6B6C6E103}"/>
          </ac:picMkLst>
        </pc:picChg>
        <pc:picChg chg="del">
          <ac:chgData name="Bathen  Marianne" userId="40032b85-13f4-4a3d-a3f5-3dc67848b475" providerId="ADAL" clId="{FC4FE509-50D3-4ED4-9D15-CB007902482C}" dt="2023-10-10T19:47:15.028" v="339" actId="478"/>
          <ac:picMkLst>
            <pc:docMk/>
            <pc:sldMk cId="1720099740" sldId="294"/>
            <ac:picMk id="1044" creationId="{7F392D4F-80D0-1295-AB25-F01F5A26F40B}"/>
          </ac:picMkLst>
        </pc:picChg>
        <pc:picChg chg="del">
          <ac:chgData name="Bathen  Marianne" userId="40032b85-13f4-4a3d-a3f5-3dc67848b475" providerId="ADAL" clId="{FC4FE509-50D3-4ED4-9D15-CB007902482C}" dt="2023-10-10T19:47:15.028" v="339" actId="478"/>
          <ac:picMkLst>
            <pc:docMk/>
            <pc:sldMk cId="1720099740" sldId="294"/>
            <ac:picMk id="1048" creationId="{75A423C9-4826-5270-7F9F-E4C6B7DEC7DC}"/>
          </ac:picMkLst>
        </pc:picChg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1198413853" sldId="295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4187555954" sldId="296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68723105" sldId="298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1741653671" sldId="300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3473898099" sldId="301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815241119" sldId="302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3681416609" sldId="303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3987246825" sldId="304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2032347364" sldId="306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282268528" sldId="307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30045632" sldId="309"/>
        </pc:sldMkLst>
      </pc:sldChg>
      <pc:sldChg chg="add del">
        <pc:chgData name="Bathen  Marianne" userId="40032b85-13f4-4a3d-a3f5-3dc67848b475" providerId="ADAL" clId="{FC4FE509-50D3-4ED4-9D15-CB007902482C}" dt="2023-10-10T19:47:06.701" v="338" actId="47"/>
        <pc:sldMkLst>
          <pc:docMk/>
          <pc:sldMk cId="3886719661" sldId="310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3084648664" sldId="311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2191863368" sldId="312"/>
        </pc:sldMkLst>
      </pc:sldChg>
      <pc:sldChg chg="del">
        <pc:chgData name="Bathen  Marianne" userId="40032b85-13f4-4a3d-a3f5-3dc67848b475" providerId="ADAL" clId="{FC4FE509-50D3-4ED4-9D15-CB007902482C}" dt="2023-10-10T19:47:02.325" v="332" actId="47"/>
        <pc:sldMkLst>
          <pc:docMk/>
          <pc:sldMk cId="376958453" sldId="314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3027906068" sldId="317"/>
        </pc:sldMkLst>
      </pc:sldChg>
      <pc:sldChg chg="modSp add mod ord modClrScheme modAnim chgLayout">
        <pc:chgData name="Bathen  Marianne" userId="40032b85-13f4-4a3d-a3f5-3dc67848b475" providerId="ADAL" clId="{FC4FE509-50D3-4ED4-9D15-CB007902482C}" dt="2023-10-16T06:44:52.956" v="5830"/>
        <pc:sldMkLst>
          <pc:docMk/>
          <pc:sldMk cId="4034309889" sldId="317"/>
        </pc:sldMkLst>
        <pc:spChg chg="mod ord">
          <ac:chgData name="Bathen  Marianne" userId="40032b85-13f4-4a3d-a3f5-3dc67848b475" providerId="ADAL" clId="{FC4FE509-50D3-4ED4-9D15-CB007902482C}" dt="2023-10-16T06:42:50.788" v="5651" actId="20577"/>
          <ac:spMkLst>
            <pc:docMk/>
            <pc:sldMk cId="4034309889" sldId="317"/>
            <ac:spMk id="2" creationId="{0752EEBB-8899-546A-7968-D22646F426F1}"/>
          </ac:spMkLst>
        </pc:spChg>
        <pc:spChg chg="mod ord">
          <ac:chgData name="Bathen  Marianne" userId="40032b85-13f4-4a3d-a3f5-3dc67848b475" providerId="ADAL" clId="{FC4FE509-50D3-4ED4-9D15-CB007902482C}" dt="2023-10-16T06:43:55.818" v="5821" actId="207"/>
          <ac:spMkLst>
            <pc:docMk/>
            <pc:sldMk cId="4034309889" sldId="317"/>
            <ac:spMk id="3" creationId="{615243BB-1AB8-C696-8FC0-FB9FA334175A}"/>
          </ac:spMkLst>
        </pc:spChg>
        <pc:spChg chg="mod ord">
          <ac:chgData name="Bathen  Marianne" userId="40032b85-13f4-4a3d-a3f5-3dc67848b475" providerId="ADAL" clId="{FC4FE509-50D3-4ED4-9D15-CB007902482C}" dt="2023-10-13T13:12:13.639" v="3997" actId="700"/>
          <ac:spMkLst>
            <pc:docMk/>
            <pc:sldMk cId="4034309889" sldId="317"/>
            <ac:spMk id="4" creationId="{8D232513-DD83-11A8-E58B-1E985BD20C64}"/>
          </ac:spMkLst>
        </pc:spChg>
        <pc:spChg chg="mod ord">
          <ac:chgData name="Bathen  Marianne" userId="40032b85-13f4-4a3d-a3f5-3dc67848b475" providerId="ADAL" clId="{FC4FE509-50D3-4ED4-9D15-CB007902482C}" dt="2023-10-13T13:12:13.639" v="3997" actId="700"/>
          <ac:spMkLst>
            <pc:docMk/>
            <pc:sldMk cId="4034309889" sldId="317"/>
            <ac:spMk id="5" creationId="{821A64F0-CF50-8BBB-9831-B659FE2FA9D6}"/>
          </ac:spMkLst>
        </pc:spChg>
        <pc:picChg chg="mod">
          <ac:chgData name="Bathen  Marianne" userId="40032b85-13f4-4a3d-a3f5-3dc67848b475" providerId="ADAL" clId="{FC4FE509-50D3-4ED4-9D15-CB007902482C}" dt="2023-10-13T13:12:16.697" v="3999" actId="1076"/>
          <ac:picMkLst>
            <pc:docMk/>
            <pc:sldMk cId="4034309889" sldId="317"/>
            <ac:picMk id="6" creationId="{BB37BCE7-40AE-E2AD-6C6D-12C1BD6283C3}"/>
          </ac:picMkLst>
        </pc:picChg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2447151658" sldId="318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409308405" sldId="319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1368429130" sldId="320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205987189" sldId="321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1589048185" sldId="322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696623539" sldId="324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1694879716" sldId="325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215919204" sldId="326"/>
        </pc:sldMkLst>
      </pc:sldChg>
      <pc:sldChg chg="del">
        <pc:chgData name="Bathen  Marianne" userId="40032b85-13f4-4a3d-a3f5-3dc67848b475" providerId="ADAL" clId="{FC4FE509-50D3-4ED4-9D15-CB007902482C}" dt="2023-10-10T19:47:02.205" v="331" actId="47"/>
        <pc:sldMkLst>
          <pc:docMk/>
          <pc:sldMk cId="3415139674" sldId="327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3277474192" sldId="328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4219055847" sldId="329"/>
        </pc:sldMkLst>
      </pc:sldChg>
      <pc:sldChg chg="del">
        <pc:chgData name="Bathen  Marianne" userId="40032b85-13f4-4a3d-a3f5-3dc67848b475" providerId="ADAL" clId="{FC4FE509-50D3-4ED4-9D15-CB007902482C}" dt="2023-10-10T19:47:01.496" v="330" actId="47"/>
        <pc:sldMkLst>
          <pc:docMk/>
          <pc:sldMk cId="350211271" sldId="330"/>
        </pc:sldMkLst>
      </pc:sldChg>
      <pc:sldChg chg="del">
        <pc:chgData name="Bathen  Marianne" userId="40032b85-13f4-4a3d-a3f5-3dc67848b475" providerId="ADAL" clId="{FC4FE509-50D3-4ED4-9D15-CB007902482C}" dt="2023-10-10T19:47:01.303" v="329" actId="47"/>
        <pc:sldMkLst>
          <pc:docMk/>
          <pc:sldMk cId="1832981312" sldId="331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1416005427" sldId="332"/>
        </pc:sldMkLst>
      </pc:sldChg>
      <pc:sldChg chg="del">
        <pc:chgData name="Bathen  Marianne" userId="40032b85-13f4-4a3d-a3f5-3dc67848b475" providerId="ADAL" clId="{FC4FE509-50D3-4ED4-9D15-CB007902482C}" dt="2023-10-10T19:47:02.414" v="333" actId="47"/>
        <pc:sldMkLst>
          <pc:docMk/>
          <pc:sldMk cId="81615950" sldId="333"/>
        </pc:sldMkLst>
      </pc:sldChg>
      <pc:sldChg chg="addSp delSp modSp mod ord modAnim">
        <pc:chgData name="Bathen  Marianne" userId="40032b85-13f4-4a3d-a3f5-3dc67848b475" providerId="ADAL" clId="{FC4FE509-50D3-4ED4-9D15-CB007902482C}" dt="2023-10-16T09:08:50.020" v="9702" actId="1076"/>
        <pc:sldMkLst>
          <pc:docMk/>
          <pc:sldMk cId="3574728391" sldId="334"/>
        </pc:sldMkLst>
        <pc:spChg chg="del">
          <ac:chgData name="Bathen  Marianne" userId="40032b85-13f4-4a3d-a3f5-3dc67848b475" providerId="ADAL" clId="{FC4FE509-50D3-4ED4-9D15-CB007902482C}" dt="2023-10-13T13:23:11.968" v="4582" actId="478"/>
          <ac:spMkLst>
            <pc:docMk/>
            <pc:sldMk cId="3574728391" sldId="334"/>
            <ac:spMk id="5" creationId="{2FB87206-757C-AD5E-17DA-9EFD4E944120}"/>
          </ac:spMkLst>
        </pc:spChg>
        <pc:spChg chg="mod">
          <ac:chgData name="Bathen  Marianne" userId="40032b85-13f4-4a3d-a3f5-3dc67848b475" providerId="ADAL" clId="{FC4FE509-50D3-4ED4-9D15-CB007902482C}" dt="2023-10-16T09:08:36.605" v="9701" actId="20577"/>
          <ac:spMkLst>
            <pc:docMk/>
            <pc:sldMk cId="3574728391" sldId="334"/>
            <ac:spMk id="8" creationId="{47496EF9-B367-2148-F036-210D33D792A9}"/>
          </ac:spMkLst>
        </pc:spChg>
        <pc:spChg chg="del">
          <ac:chgData name="Bathen  Marianne" userId="40032b85-13f4-4a3d-a3f5-3dc67848b475" providerId="ADAL" clId="{FC4FE509-50D3-4ED4-9D15-CB007902482C}" dt="2023-10-16T09:06:47.433" v="9523" actId="478"/>
          <ac:spMkLst>
            <pc:docMk/>
            <pc:sldMk cId="3574728391" sldId="334"/>
            <ac:spMk id="19" creationId="{450F7AA6-6567-931D-4EE4-F36B572D6925}"/>
          </ac:spMkLst>
        </pc:spChg>
        <pc:spChg chg="add mod">
          <ac:chgData name="Bathen  Marianne" userId="40032b85-13f4-4a3d-a3f5-3dc67848b475" providerId="ADAL" clId="{FC4FE509-50D3-4ED4-9D15-CB007902482C}" dt="2023-10-13T13:22:53.352" v="4576" actId="164"/>
          <ac:spMkLst>
            <pc:docMk/>
            <pc:sldMk cId="3574728391" sldId="334"/>
            <ac:spMk id="22" creationId="{44402BD3-AFEA-5303-10E9-A2362CBFF350}"/>
          </ac:spMkLst>
        </pc:spChg>
        <pc:spChg chg="add mod">
          <ac:chgData name="Bathen  Marianne" userId="40032b85-13f4-4a3d-a3f5-3dc67848b475" providerId="ADAL" clId="{FC4FE509-50D3-4ED4-9D15-CB007902482C}" dt="2023-10-13T13:22:53.352" v="4576" actId="164"/>
          <ac:spMkLst>
            <pc:docMk/>
            <pc:sldMk cId="3574728391" sldId="334"/>
            <ac:spMk id="24" creationId="{9F3C6BF1-6993-EAFE-0243-3B233A93A2A0}"/>
          </ac:spMkLst>
        </pc:spChg>
        <pc:spChg chg="mod">
          <ac:chgData name="Bathen  Marianne" userId="40032b85-13f4-4a3d-a3f5-3dc67848b475" providerId="ADAL" clId="{FC4FE509-50D3-4ED4-9D15-CB007902482C}" dt="2023-10-13T13:22:50.642" v="4575"/>
          <ac:spMkLst>
            <pc:docMk/>
            <pc:sldMk cId="3574728391" sldId="334"/>
            <ac:spMk id="26" creationId="{4EDA563F-FDFE-2A8D-1129-4198258D0C09}"/>
          </ac:spMkLst>
        </pc:spChg>
        <pc:spChg chg="add del mod">
          <ac:chgData name="Bathen  Marianne" userId="40032b85-13f4-4a3d-a3f5-3dc67848b475" providerId="ADAL" clId="{FC4FE509-50D3-4ED4-9D15-CB007902482C}" dt="2023-10-13T13:23:15.289" v="4585" actId="478"/>
          <ac:spMkLst>
            <pc:docMk/>
            <pc:sldMk cId="3574728391" sldId="334"/>
            <ac:spMk id="30" creationId="{D48D9ABD-D8D8-5AA4-6BB2-8E6581340A8A}"/>
          </ac:spMkLst>
        </pc:spChg>
        <pc:spChg chg="add del mod">
          <ac:chgData name="Bathen  Marianne" userId="40032b85-13f4-4a3d-a3f5-3dc67848b475" providerId="ADAL" clId="{FC4FE509-50D3-4ED4-9D15-CB007902482C}" dt="2023-10-13T13:23:13.922" v="4584"/>
          <ac:spMkLst>
            <pc:docMk/>
            <pc:sldMk cId="3574728391" sldId="334"/>
            <ac:spMk id="31" creationId="{4308BEC0-9DCC-56C5-DB9B-5973A91AB1B4}"/>
          </ac:spMkLst>
        </pc:spChg>
        <pc:spChg chg="add del mod">
          <ac:chgData name="Bathen  Marianne" userId="40032b85-13f4-4a3d-a3f5-3dc67848b475" providerId="ADAL" clId="{FC4FE509-50D3-4ED4-9D15-CB007902482C}" dt="2023-10-13T13:23:13.922" v="4584"/>
          <ac:spMkLst>
            <pc:docMk/>
            <pc:sldMk cId="3574728391" sldId="334"/>
            <ac:spMk id="32" creationId="{D847B398-9EB9-BAB7-ADC7-3AEC4A759117}"/>
          </ac:spMkLst>
        </pc:spChg>
        <pc:spChg chg="add mod">
          <ac:chgData name="Bathen  Marianne" userId="40032b85-13f4-4a3d-a3f5-3dc67848b475" providerId="ADAL" clId="{FC4FE509-50D3-4ED4-9D15-CB007902482C}" dt="2023-10-13T13:23:16.696" v="4586"/>
          <ac:spMkLst>
            <pc:docMk/>
            <pc:sldMk cId="3574728391" sldId="334"/>
            <ac:spMk id="33" creationId="{00591845-8B31-04EA-7BF5-1085CA87AF01}"/>
          </ac:spMkLst>
        </pc:spChg>
        <pc:spChg chg="add mod">
          <ac:chgData name="Bathen  Marianne" userId="40032b85-13f4-4a3d-a3f5-3dc67848b475" providerId="ADAL" clId="{FC4FE509-50D3-4ED4-9D15-CB007902482C}" dt="2023-10-16T09:06:23.089" v="9518" actId="403"/>
          <ac:spMkLst>
            <pc:docMk/>
            <pc:sldMk cId="3574728391" sldId="334"/>
            <ac:spMk id="34" creationId="{120EFCEA-D762-4446-878A-EA45800C1332}"/>
          </ac:spMkLst>
        </pc:spChg>
        <pc:grpChg chg="add mod">
          <ac:chgData name="Bathen  Marianne" userId="40032b85-13f4-4a3d-a3f5-3dc67848b475" providerId="ADAL" clId="{FC4FE509-50D3-4ED4-9D15-CB007902482C}" dt="2023-10-13T13:22:53.352" v="4576" actId="164"/>
          <ac:grpSpMkLst>
            <pc:docMk/>
            <pc:sldMk cId="3574728391" sldId="334"/>
            <ac:grpSpMk id="25" creationId="{C05C3383-C07E-C167-944E-DE2509FB53AE}"/>
          </ac:grpSpMkLst>
        </pc:grpChg>
        <pc:grpChg chg="add mod">
          <ac:chgData name="Bathen  Marianne" userId="40032b85-13f4-4a3d-a3f5-3dc67848b475" providerId="ADAL" clId="{FC4FE509-50D3-4ED4-9D15-CB007902482C}" dt="2023-10-16T09:08:19.415" v="9699" actId="1076"/>
          <ac:grpSpMkLst>
            <pc:docMk/>
            <pc:sldMk cId="3574728391" sldId="334"/>
            <ac:grpSpMk id="28" creationId="{D97E981B-5718-E88C-CEDB-457B19D8388E}"/>
          </ac:grpSpMkLst>
        </pc:grp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3" creationId="{F7F3D3EF-210B-5DEC-D296-3592070D6881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4" creationId="{B8FDC043-344A-892F-7411-5FF70316BF5D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6" creationId="{1939D8BB-C302-8751-9CF3-1452B3C75FDC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7" creationId="{9163BA6D-C981-343B-E354-E9222B9287D8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9" creationId="{657A4B9F-F558-FD6B-ACA2-7DF448A9EA81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10" creationId="{AF8FDB26-6248-D061-BE9A-FD582544C80B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11" creationId="{3F47CB52-CCD2-1CAB-53CC-CA35C29A5E84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12" creationId="{5B92CCDB-E12A-7886-DFB6-E73B4580F019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13" creationId="{CF94354E-0018-FE97-ABDC-B5C2B2C865FB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14" creationId="{C514335A-7BF0-D010-28A7-EE2F9346B43E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15" creationId="{E7395E5E-2A86-4D95-CB20-82F2F194901A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16" creationId="{9EA432EA-5EB1-ED73-E084-DC03CFEBFC40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17" creationId="{8B74B9B3-A447-B24E-1B66-B246662094F9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18" creationId="{AD3C7B4E-F7BF-8C19-A93C-59A2110DECD9}"/>
          </ac:picMkLst>
        </pc:picChg>
        <pc:picChg chg="mod">
          <ac:chgData name="Bathen  Marianne" userId="40032b85-13f4-4a3d-a3f5-3dc67848b475" providerId="ADAL" clId="{FC4FE509-50D3-4ED4-9D15-CB007902482C}" dt="2023-10-16T09:08:50.020" v="9702" actId="1076"/>
          <ac:picMkLst>
            <pc:docMk/>
            <pc:sldMk cId="3574728391" sldId="334"/>
            <ac:picMk id="20" creationId="{448518BE-17D2-23A1-D231-C36CFBD95002}"/>
          </ac:picMkLst>
        </pc:picChg>
        <pc:picChg chg="add mod">
          <ac:chgData name="Bathen  Marianne" userId="40032b85-13f4-4a3d-a3f5-3dc67848b475" providerId="ADAL" clId="{FC4FE509-50D3-4ED4-9D15-CB007902482C}" dt="2023-10-13T13:22:53.352" v="4576" actId="164"/>
          <ac:picMkLst>
            <pc:docMk/>
            <pc:sldMk cId="3574728391" sldId="334"/>
            <ac:picMk id="21" creationId="{37FA53A2-E09D-657A-E873-D1F68A153CC9}"/>
          </ac:picMkLst>
        </pc:picChg>
        <pc:cxnChg chg="add mod">
          <ac:chgData name="Bathen  Marianne" userId="40032b85-13f4-4a3d-a3f5-3dc67848b475" providerId="ADAL" clId="{FC4FE509-50D3-4ED4-9D15-CB007902482C}" dt="2023-10-13T13:22:53.352" v="4576" actId="164"/>
          <ac:cxnSpMkLst>
            <pc:docMk/>
            <pc:sldMk cId="3574728391" sldId="334"/>
            <ac:cxnSpMk id="23" creationId="{DB55EB1D-623B-036B-AB29-C0F856CA4084}"/>
          </ac:cxnSpMkLst>
        </pc:cxnChg>
        <pc:cxnChg chg="mod">
          <ac:chgData name="Bathen  Marianne" userId="40032b85-13f4-4a3d-a3f5-3dc67848b475" providerId="ADAL" clId="{FC4FE509-50D3-4ED4-9D15-CB007902482C}" dt="2023-10-13T13:22:50.642" v="4575"/>
          <ac:cxnSpMkLst>
            <pc:docMk/>
            <pc:sldMk cId="3574728391" sldId="334"/>
            <ac:cxnSpMk id="27" creationId="{265FDCB9-B369-D9CA-7FC8-2C9A9626FECD}"/>
          </ac:cxnSpMkLst>
        </pc:cxnChg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3144322199" sldId="335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1453392108" sldId="336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4049370572" sldId="337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4261205399" sldId="338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814509956" sldId="339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2187401805" sldId="341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522237838" sldId="342"/>
        </pc:sldMkLst>
      </pc:sldChg>
      <pc:sldChg chg="del">
        <pc:chgData name="Bathen  Marianne" userId="40032b85-13f4-4a3d-a3f5-3dc67848b475" providerId="ADAL" clId="{FC4FE509-50D3-4ED4-9D15-CB007902482C}" dt="2023-10-10T19:56:57.788" v="1224" actId="47"/>
        <pc:sldMkLst>
          <pc:docMk/>
          <pc:sldMk cId="369482359" sldId="343"/>
        </pc:sldMkLst>
      </pc:sldChg>
      <pc:sldChg chg="addSp delSp modSp new del mod modClrScheme chgLayout modNotesTx">
        <pc:chgData name="Bathen  Marianne" userId="40032b85-13f4-4a3d-a3f5-3dc67848b475" providerId="ADAL" clId="{FC4FE509-50D3-4ED4-9D15-CB007902482C}" dt="2023-10-16T06:41:10.888" v="5485" actId="47"/>
        <pc:sldMkLst>
          <pc:docMk/>
          <pc:sldMk cId="519270169" sldId="344"/>
        </pc:sldMkLst>
        <pc:spChg chg="del">
          <ac:chgData name="Bathen  Marianne" userId="40032b85-13f4-4a3d-a3f5-3dc67848b475" providerId="ADAL" clId="{FC4FE509-50D3-4ED4-9D15-CB007902482C}" dt="2023-10-10T19:40:53.989" v="97" actId="700"/>
          <ac:spMkLst>
            <pc:docMk/>
            <pc:sldMk cId="519270169" sldId="344"/>
            <ac:spMk id="2" creationId="{7937B4EE-A3A3-AF5D-CCDA-DF42B3B2D353}"/>
          </ac:spMkLst>
        </pc:spChg>
        <pc:spChg chg="del mod ord">
          <ac:chgData name="Bathen  Marianne" userId="40032b85-13f4-4a3d-a3f5-3dc67848b475" providerId="ADAL" clId="{FC4FE509-50D3-4ED4-9D15-CB007902482C}" dt="2023-10-10T19:40:53.989" v="97" actId="700"/>
          <ac:spMkLst>
            <pc:docMk/>
            <pc:sldMk cId="519270169" sldId="344"/>
            <ac:spMk id="3" creationId="{E45CB3F6-A5C0-94E4-CD61-8FEE34F05A20}"/>
          </ac:spMkLst>
        </pc:spChg>
        <pc:spChg chg="del mod ord">
          <ac:chgData name="Bathen  Marianne" userId="40032b85-13f4-4a3d-a3f5-3dc67848b475" providerId="ADAL" clId="{FC4FE509-50D3-4ED4-9D15-CB007902482C}" dt="2023-10-10T19:40:53.989" v="97" actId="700"/>
          <ac:spMkLst>
            <pc:docMk/>
            <pc:sldMk cId="519270169" sldId="344"/>
            <ac:spMk id="4" creationId="{9732DB51-27F1-C672-C530-807EB1DE38FE}"/>
          </ac:spMkLst>
        </pc:spChg>
        <pc:spChg chg="add mod ord">
          <ac:chgData name="Bathen  Marianne" userId="40032b85-13f4-4a3d-a3f5-3dc67848b475" providerId="ADAL" clId="{FC4FE509-50D3-4ED4-9D15-CB007902482C}" dt="2023-10-10T19:41:16.770" v="155" actId="20577"/>
          <ac:spMkLst>
            <pc:docMk/>
            <pc:sldMk cId="519270169" sldId="344"/>
            <ac:spMk id="5" creationId="{B19DDC7A-BDF0-047B-B287-961A365558C0}"/>
          </ac:spMkLst>
        </pc:spChg>
        <pc:spChg chg="add del mod ord">
          <ac:chgData name="Bathen  Marianne" userId="40032b85-13f4-4a3d-a3f5-3dc67848b475" providerId="ADAL" clId="{FC4FE509-50D3-4ED4-9D15-CB007902482C}" dt="2023-10-10T19:42:21.595" v="156" actId="1032"/>
          <ac:spMkLst>
            <pc:docMk/>
            <pc:sldMk cId="519270169" sldId="344"/>
            <ac:spMk id="6" creationId="{24583766-EEC4-BC10-C0EC-DE2A9071E3EA}"/>
          </ac:spMkLst>
        </pc:spChg>
        <pc:spChg chg="add del mod">
          <ac:chgData name="Bathen  Marianne" userId="40032b85-13f4-4a3d-a3f5-3dc67848b475" providerId="ADAL" clId="{FC4FE509-50D3-4ED4-9D15-CB007902482C}" dt="2023-10-10T19:45:09.921" v="238" actId="1032"/>
          <ac:spMkLst>
            <pc:docMk/>
            <pc:sldMk cId="519270169" sldId="344"/>
            <ac:spMk id="9" creationId="{0C63938B-E05A-43CC-AC0C-2E824D9C0CFA}"/>
          </ac:spMkLst>
        </pc:spChg>
        <pc:graphicFrameChg chg="add del mod modGraphic">
          <ac:chgData name="Bathen  Marianne" userId="40032b85-13f4-4a3d-a3f5-3dc67848b475" providerId="ADAL" clId="{FC4FE509-50D3-4ED4-9D15-CB007902482C}" dt="2023-10-10T19:44:21.501" v="237" actId="478"/>
          <ac:graphicFrameMkLst>
            <pc:docMk/>
            <pc:sldMk cId="519270169" sldId="344"/>
            <ac:graphicFrameMk id="7" creationId="{6B43488A-0734-8002-9B97-2F7A7C702A8B}"/>
          </ac:graphicFrameMkLst>
        </pc:graphicFrameChg>
        <pc:graphicFrameChg chg="add mod modGraphic">
          <ac:chgData name="Bathen  Marianne" userId="40032b85-13f4-4a3d-a3f5-3dc67848b475" providerId="ADAL" clId="{FC4FE509-50D3-4ED4-9D15-CB007902482C}" dt="2023-10-10T19:45:28.258" v="269" actId="20577"/>
          <ac:graphicFrameMkLst>
            <pc:docMk/>
            <pc:sldMk cId="519270169" sldId="344"/>
            <ac:graphicFrameMk id="10" creationId="{96698EC6-9016-5C06-4CBC-51C6CFCD2D75}"/>
          </ac:graphicFrameMkLst>
        </pc:graphicFrameChg>
      </pc:sldChg>
      <pc:sldChg chg="addSp modSp new mod modNotesTx">
        <pc:chgData name="Bathen  Marianne" userId="40032b85-13f4-4a3d-a3f5-3dc67848b475" providerId="ADAL" clId="{FC4FE509-50D3-4ED4-9D15-CB007902482C}" dt="2023-10-16T08:11:52.056" v="7010" actId="404"/>
        <pc:sldMkLst>
          <pc:docMk/>
          <pc:sldMk cId="1117510770" sldId="345"/>
        </pc:sldMkLst>
        <pc:spChg chg="mod">
          <ac:chgData name="Bathen  Marianne" userId="40032b85-13f4-4a3d-a3f5-3dc67848b475" providerId="ADAL" clId="{FC4FE509-50D3-4ED4-9D15-CB007902482C}" dt="2023-10-10T19:48:18.463" v="365" actId="20577"/>
          <ac:spMkLst>
            <pc:docMk/>
            <pc:sldMk cId="1117510770" sldId="345"/>
            <ac:spMk id="3" creationId="{3D3A34B1-BF23-BD56-C275-5ABD373B539D}"/>
          </ac:spMkLst>
        </pc:spChg>
        <pc:spChg chg="mod">
          <ac:chgData name="Bathen  Marianne" userId="40032b85-13f4-4a3d-a3f5-3dc67848b475" providerId="ADAL" clId="{FC4FE509-50D3-4ED4-9D15-CB007902482C}" dt="2023-10-16T08:11:52.056" v="7010" actId="404"/>
          <ac:spMkLst>
            <pc:docMk/>
            <pc:sldMk cId="1117510770" sldId="345"/>
            <ac:spMk id="4" creationId="{8EE1E2D5-10E0-CF21-DBF8-345AB08DA2C4}"/>
          </ac:spMkLst>
        </pc:spChg>
        <pc:picChg chg="add mod">
          <ac:chgData name="Bathen  Marianne" userId="40032b85-13f4-4a3d-a3f5-3dc67848b475" providerId="ADAL" clId="{FC4FE509-50D3-4ED4-9D15-CB007902482C}" dt="2023-10-10T19:51:39.689" v="725" actId="1076"/>
          <ac:picMkLst>
            <pc:docMk/>
            <pc:sldMk cId="1117510770" sldId="345"/>
            <ac:picMk id="5" creationId="{4D097B0F-CE7A-7192-9677-E7C2AD9FCCB8}"/>
          </ac:picMkLst>
        </pc:picChg>
      </pc:sldChg>
      <pc:sldChg chg="addSp delSp modSp new mod ord modAnim modNotesTx">
        <pc:chgData name="Bathen  Marianne" userId="40032b85-13f4-4a3d-a3f5-3dc67848b475" providerId="ADAL" clId="{FC4FE509-50D3-4ED4-9D15-CB007902482C}" dt="2023-10-16T06:42:05.474" v="5586" actId="20577"/>
        <pc:sldMkLst>
          <pc:docMk/>
          <pc:sldMk cId="2389672181" sldId="346"/>
        </pc:sldMkLst>
        <pc:spChg chg="mod">
          <ac:chgData name="Bathen  Marianne" userId="40032b85-13f4-4a3d-a3f5-3dc67848b475" providerId="ADAL" clId="{FC4FE509-50D3-4ED4-9D15-CB007902482C}" dt="2023-10-10T19:45:36.462" v="284" actId="20577"/>
          <ac:spMkLst>
            <pc:docMk/>
            <pc:sldMk cId="2389672181" sldId="346"/>
            <ac:spMk id="3" creationId="{DC6DB437-4ED6-DB99-0FCF-8C91CFF08CD8}"/>
          </ac:spMkLst>
        </pc:spChg>
        <pc:spChg chg="del">
          <ac:chgData name="Bathen  Marianne" userId="40032b85-13f4-4a3d-a3f5-3dc67848b475" providerId="ADAL" clId="{FC4FE509-50D3-4ED4-9D15-CB007902482C}" dt="2023-10-13T13:14:37.719" v="4010"/>
          <ac:spMkLst>
            <pc:docMk/>
            <pc:sldMk cId="2389672181" sldId="346"/>
            <ac:spMk id="4" creationId="{CEC281E5-165D-A399-52CA-C24D9611C0D7}"/>
          </ac:spMkLst>
        </pc:spChg>
        <pc:spChg chg="add mod">
          <ac:chgData name="Bathen  Marianne" userId="40032b85-13f4-4a3d-a3f5-3dc67848b475" providerId="ADAL" clId="{FC4FE509-50D3-4ED4-9D15-CB007902482C}" dt="2023-10-13T13:13:11.885" v="4009" actId="1076"/>
          <ac:spMkLst>
            <pc:docMk/>
            <pc:sldMk cId="2389672181" sldId="346"/>
            <ac:spMk id="7" creationId="{FB7D8B78-B475-242A-324F-F80A3E45846A}"/>
          </ac:spMkLst>
        </pc:spChg>
        <pc:spChg chg="add mod">
          <ac:chgData name="Bathen  Marianne" userId="40032b85-13f4-4a3d-a3f5-3dc67848b475" providerId="ADAL" clId="{FC4FE509-50D3-4ED4-9D15-CB007902482C}" dt="2023-10-13T13:17:16.558" v="4487" actId="20577"/>
          <ac:spMkLst>
            <pc:docMk/>
            <pc:sldMk cId="2389672181" sldId="346"/>
            <ac:spMk id="9" creationId="{A5174198-50B5-9090-3BC0-EAF78DEDCE0B}"/>
          </ac:spMkLst>
        </pc:spChg>
        <pc:picChg chg="add mod">
          <ac:chgData name="Bathen  Marianne" userId="40032b85-13f4-4a3d-a3f5-3dc67848b475" providerId="ADAL" clId="{FC4FE509-50D3-4ED4-9D15-CB007902482C}" dt="2023-10-13T13:12:50.025" v="4007" actId="1076"/>
          <ac:picMkLst>
            <pc:docMk/>
            <pc:sldMk cId="2389672181" sldId="346"/>
            <ac:picMk id="5" creationId="{444A4EDA-3AC4-C696-7981-8856F827496A}"/>
          </ac:picMkLst>
        </pc:picChg>
        <pc:picChg chg="add mod">
          <ac:chgData name="Bathen  Marianne" userId="40032b85-13f4-4a3d-a3f5-3dc67848b475" providerId="ADAL" clId="{FC4FE509-50D3-4ED4-9D15-CB007902482C}" dt="2023-10-13T13:14:42.306" v="4013" actId="1076"/>
          <ac:picMkLst>
            <pc:docMk/>
            <pc:sldMk cId="2389672181" sldId="346"/>
            <ac:picMk id="8" creationId="{14C6E232-70CC-9580-13EC-98F2D6E26B21}"/>
          </ac:picMkLst>
        </pc:picChg>
      </pc:sldChg>
      <pc:sldChg chg="addSp delSp modSp new mod ord">
        <pc:chgData name="Bathen  Marianne" userId="40032b85-13f4-4a3d-a3f5-3dc67848b475" providerId="ADAL" clId="{FC4FE509-50D3-4ED4-9D15-CB007902482C}" dt="2023-10-13T13:18:56.281" v="4509" actId="14100"/>
        <pc:sldMkLst>
          <pc:docMk/>
          <pc:sldMk cId="4004736525" sldId="347"/>
        </pc:sldMkLst>
        <pc:spChg chg="mod">
          <ac:chgData name="Bathen  Marianne" userId="40032b85-13f4-4a3d-a3f5-3dc67848b475" providerId="ADAL" clId="{FC4FE509-50D3-4ED4-9D15-CB007902482C}" dt="2023-10-10T19:45:44.746" v="308" actId="20577"/>
          <ac:spMkLst>
            <pc:docMk/>
            <pc:sldMk cId="4004736525" sldId="347"/>
            <ac:spMk id="3" creationId="{252AF98B-2598-725C-57A7-3ABAB05C0180}"/>
          </ac:spMkLst>
        </pc:spChg>
        <pc:spChg chg="del mod">
          <ac:chgData name="Bathen  Marianne" userId="40032b85-13f4-4a3d-a3f5-3dc67848b475" providerId="ADAL" clId="{FC4FE509-50D3-4ED4-9D15-CB007902482C}" dt="2023-10-13T13:18:19.258" v="4497" actId="478"/>
          <ac:spMkLst>
            <pc:docMk/>
            <pc:sldMk cId="4004736525" sldId="347"/>
            <ac:spMk id="4" creationId="{2E9E0BED-1FCB-86A3-5269-CC34E04FF88D}"/>
          </ac:spMkLst>
        </pc:spChg>
        <pc:spChg chg="add mod">
          <ac:chgData name="Bathen  Marianne" userId="40032b85-13f4-4a3d-a3f5-3dc67848b475" providerId="ADAL" clId="{FC4FE509-50D3-4ED4-9D15-CB007902482C}" dt="2023-10-13T13:18:56.281" v="4509" actId="14100"/>
          <ac:spMkLst>
            <pc:docMk/>
            <pc:sldMk cId="4004736525" sldId="347"/>
            <ac:spMk id="6" creationId="{3347236C-9AB4-7609-A794-F600B2B6D143}"/>
          </ac:spMkLst>
        </pc:spChg>
        <pc:spChg chg="add mod">
          <ac:chgData name="Bathen  Marianne" userId="40032b85-13f4-4a3d-a3f5-3dc67848b475" providerId="ADAL" clId="{FC4FE509-50D3-4ED4-9D15-CB007902482C}" dt="2023-10-13T13:18:40.499" v="4505" actId="1076"/>
          <ac:spMkLst>
            <pc:docMk/>
            <pc:sldMk cId="4004736525" sldId="347"/>
            <ac:spMk id="8" creationId="{0BF037F1-46DA-41FA-1A16-32D8BECA9CC0}"/>
          </ac:spMkLst>
        </pc:spChg>
        <pc:picChg chg="add del mod">
          <ac:chgData name="Bathen  Marianne" userId="40032b85-13f4-4a3d-a3f5-3dc67848b475" providerId="ADAL" clId="{FC4FE509-50D3-4ED4-9D15-CB007902482C}" dt="2023-10-13T13:18:06.919" v="4493" actId="478"/>
          <ac:picMkLst>
            <pc:docMk/>
            <pc:sldMk cId="4004736525" sldId="347"/>
            <ac:picMk id="5" creationId="{D7A582D5-45DF-5CD9-DE0F-47C4AB308BDE}"/>
          </ac:picMkLst>
        </pc:picChg>
        <pc:picChg chg="add mod">
          <ac:chgData name="Bathen  Marianne" userId="40032b85-13f4-4a3d-a3f5-3dc67848b475" providerId="ADAL" clId="{FC4FE509-50D3-4ED4-9D15-CB007902482C}" dt="2023-10-13T13:18:23.400" v="4498" actId="1076"/>
          <ac:picMkLst>
            <pc:docMk/>
            <pc:sldMk cId="4004736525" sldId="347"/>
            <ac:picMk id="7" creationId="{038CADBB-D8D9-D74F-5C21-C4E4EA860B65}"/>
          </ac:picMkLst>
        </pc:picChg>
        <pc:picChg chg="add mod">
          <ac:chgData name="Bathen  Marianne" userId="40032b85-13f4-4a3d-a3f5-3dc67848b475" providerId="ADAL" clId="{FC4FE509-50D3-4ED4-9D15-CB007902482C}" dt="2023-10-13T13:18:23.400" v="4498" actId="1076"/>
          <ac:picMkLst>
            <pc:docMk/>
            <pc:sldMk cId="4004736525" sldId="347"/>
            <ac:picMk id="9" creationId="{97A087CB-A482-48FE-70D3-EE78DDF6E033}"/>
          </ac:picMkLst>
        </pc:picChg>
      </pc:sldChg>
      <pc:sldChg chg="modSp new del mod ord">
        <pc:chgData name="Bathen  Marianne" userId="40032b85-13f4-4a3d-a3f5-3dc67848b475" providerId="ADAL" clId="{FC4FE509-50D3-4ED4-9D15-CB007902482C}" dt="2023-10-13T13:19:22.261" v="4510" actId="47"/>
        <pc:sldMkLst>
          <pc:docMk/>
          <pc:sldMk cId="2369483456" sldId="348"/>
        </pc:sldMkLst>
        <pc:spChg chg="mod">
          <ac:chgData name="Bathen  Marianne" userId="40032b85-13f4-4a3d-a3f5-3dc67848b475" providerId="ADAL" clId="{FC4FE509-50D3-4ED4-9D15-CB007902482C}" dt="2023-10-10T19:45:49.457" v="326" actId="20577"/>
          <ac:spMkLst>
            <pc:docMk/>
            <pc:sldMk cId="2369483456" sldId="348"/>
            <ac:spMk id="3" creationId="{E8F0A8F8-03C4-3838-22AF-85BFD2451CE4}"/>
          </ac:spMkLst>
        </pc:spChg>
      </pc:sldChg>
      <pc:sldChg chg="addSp delSp modSp new mod modClrScheme chgLayout modNotesTx">
        <pc:chgData name="Bathen  Marianne" userId="40032b85-13f4-4a3d-a3f5-3dc67848b475" providerId="ADAL" clId="{FC4FE509-50D3-4ED4-9D15-CB007902482C}" dt="2023-10-16T08:45:14.657" v="7963" actId="20577"/>
        <pc:sldMkLst>
          <pc:docMk/>
          <pc:sldMk cId="3193148102" sldId="349"/>
        </pc:sldMkLst>
        <pc:spChg chg="mod ord">
          <ac:chgData name="Bathen  Marianne" userId="40032b85-13f4-4a3d-a3f5-3dc67848b475" providerId="ADAL" clId="{FC4FE509-50D3-4ED4-9D15-CB007902482C}" dt="2023-10-10T19:52:19.916" v="728" actId="700"/>
          <ac:spMkLst>
            <pc:docMk/>
            <pc:sldMk cId="3193148102" sldId="349"/>
            <ac:spMk id="2" creationId="{4FD17833-CFBF-6684-54FD-2982DEEFA129}"/>
          </ac:spMkLst>
        </pc:spChg>
        <pc:spChg chg="del mod ord">
          <ac:chgData name="Bathen  Marianne" userId="40032b85-13f4-4a3d-a3f5-3dc67848b475" providerId="ADAL" clId="{FC4FE509-50D3-4ED4-9D15-CB007902482C}" dt="2023-10-10T19:52:12.218" v="727" actId="700"/>
          <ac:spMkLst>
            <pc:docMk/>
            <pc:sldMk cId="3193148102" sldId="349"/>
            <ac:spMk id="3" creationId="{7A135043-AAE1-699D-3CA0-EA609963A1D0}"/>
          </ac:spMkLst>
        </pc:spChg>
        <pc:spChg chg="add mod">
          <ac:chgData name="Bathen  Marianne" userId="40032b85-13f4-4a3d-a3f5-3dc67848b475" providerId="ADAL" clId="{FC4FE509-50D3-4ED4-9D15-CB007902482C}" dt="2023-10-13T12:30:52.577" v="2318" actId="1035"/>
          <ac:spMkLst>
            <pc:docMk/>
            <pc:sldMk cId="3193148102" sldId="349"/>
            <ac:spMk id="4" creationId="{9889A55A-8C03-1F5C-C451-1CBE92159877}"/>
          </ac:spMkLst>
        </pc:spChg>
        <pc:spChg chg="del mod ord">
          <ac:chgData name="Bathen  Marianne" userId="40032b85-13f4-4a3d-a3f5-3dc67848b475" providerId="ADAL" clId="{FC4FE509-50D3-4ED4-9D15-CB007902482C}" dt="2023-10-10T19:52:12.218" v="727" actId="700"/>
          <ac:spMkLst>
            <pc:docMk/>
            <pc:sldMk cId="3193148102" sldId="349"/>
            <ac:spMk id="4" creationId="{A275C516-5AD5-5E24-B47A-6A2D99551B30}"/>
          </ac:spMkLst>
        </pc:spChg>
        <pc:spChg chg="add del mod ord">
          <ac:chgData name="Bathen  Marianne" userId="40032b85-13f4-4a3d-a3f5-3dc67848b475" providerId="ADAL" clId="{FC4FE509-50D3-4ED4-9D15-CB007902482C}" dt="2023-10-10T19:52:19.916" v="728" actId="700"/>
          <ac:spMkLst>
            <pc:docMk/>
            <pc:sldMk cId="3193148102" sldId="349"/>
            <ac:spMk id="5" creationId="{650E33C0-AB3A-B424-EB65-54C856C1B01E}"/>
          </ac:spMkLst>
        </pc:spChg>
        <pc:spChg chg="add mod">
          <ac:chgData name="Bathen  Marianne" userId="40032b85-13f4-4a3d-a3f5-3dc67848b475" providerId="ADAL" clId="{FC4FE509-50D3-4ED4-9D15-CB007902482C}" dt="2023-10-13T12:30:52.577" v="2318" actId="1035"/>
          <ac:spMkLst>
            <pc:docMk/>
            <pc:sldMk cId="3193148102" sldId="349"/>
            <ac:spMk id="6" creationId="{3744F92F-AB28-F81D-C6C3-DD678AB4AC32}"/>
          </ac:spMkLst>
        </pc:spChg>
        <pc:spChg chg="add del mod ord">
          <ac:chgData name="Bathen  Marianne" userId="40032b85-13f4-4a3d-a3f5-3dc67848b475" providerId="ADAL" clId="{FC4FE509-50D3-4ED4-9D15-CB007902482C}" dt="2023-10-10T19:52:19.916" v="728" actId="700"/>
          <ac:spMkLst>
            <pc:docMk/>
            <pc:sldMk cId="3193148102" sldId="349"/>
            <ac:spMk id="6" creationId="{49AD1F91-6748-C3B2-4818-6F988BB377F6}"/>
          </ac:spMkLst>
        </pc:spChg>
        <pc:spChg chg="add del mod ord">
          <ac:chgData name="Bathen  Marianne" userId="40032b85-13f4-4a3d-a3f5-3dc67848b475" providerId="ADAL" clId="{FC4FE509-50D3-4ED4-9D15-CB007902482C}" dt="2023-10-10T19:52:19.916" v="728" actId="700"/>
          <ac:spMkLst>
            <pc:docMk/>
            <pc:sldMk cId="3193148102" sldId="349"/>
            <ac:spMk id="7" creationId="{9FE4868B-44B2-75A8-AFD9-3BE6211E11CE}"/>
          </ac:spMkLst>
        </pc:spChg>
        <pc:spChg chg="add del mod ord">
          <ac:chgData name="Bathen  Marianne" userId="40032b85-13f4-4a3d-a3f5-3dc67848b475" providerId="ADAL" clId="{FC4FE509-50D3-4ED4-9D15-CB007902482C}" dt="2023-10-10T19:52:19.916" v="728" actId="700"/>
          <ac:spMkLst>
            <pc:docMk/>
            <pc:sldMk cId="3193148102" sldId="349"/>
            <ac:spMk id="8" creationId="{10113E09-FC4C-4440-D479-14DADE144E6A}"/>
          </ac:spMkLst>
        </pc:spChg>
        <pc:spChg chg="add mod">
          <ac:chgData name="Bathen  Marianne" userId="40032b85-13f4-4a3d-a3f5-3dc67848b475" providerId="ADAL" clId="{FC4FE509-50D3-4ED4-9D15-CB007902482C}" dt="2023-10-13T12:31:16.941" v="2325" actId="1076"/>
          <ac:spMkLst>
            <pc:docMk/>
            <pc:sldMk cId="3193148102" sldId="349"/>
            <ac:spMk id="8" creationId="{2A3C49D8-4CD9-5099-CB16-5B70BDDE8278}"/>
          </ac:spMkLst>
        </pc:spChg>
        <pc:spChg chg="add mod">
          <ac:chgData name="Bathen  Marianne" userId="40032b85-13f4-4a3d-a3f5-3dc67848b475" providerId="ADAL" clId="{FC4FE509-50D3-4ED4-9D15-CB007902482C}" dt="2023-10-11T12:03:23.229" v="1857" actId="164"/>
          <ac:spMkLst>
            <pc:docMk/>
            <pc:sldMk cId="3193148102" sldId="349"/>
            <ac:spMk id="9" creationId="{197D07DA-336C-D30B-5925-79F600B3CFA1}"/>
          </ac:spMkLst>
        </pc:spChg>
        <pc:spChg chg="add del mod ord">
          <ac:chgData name="Bathen  Marianne" userId="40032b85-13f4-4a3d-a3f5-3dc67848b475" providerId="ADAL" clId="{FC4FE509-50D3-4ED4-9D15-CB007902482C}" dt="2023-10-10T19:52:19.916" v="728" actId="700"/>
          <ac:spMkLst>
            <pc:docMk/>
            <pc:sldMk cId="3193148102" sldId="349"/>
            <ac:spMk id="9" creationId="{8128707B-834F-57DD-666A-CCB37C9ACAFC}"/>
          </ac:spMkLst>
        </pc:spChg>
        <pc:spChg chg="add mod ord">
          <ac:chgData name="Bathen  Marianne" userId="40032b85-13f4-4a3d-a3f5-3dc67848b475" providerId="ADAL" clId="{FC4FE509-50D3-4ED4-9D15-CB007902482C}" dt="2023-10-10T19:52:24.188" v="749" actId="20577"/>
          <ac:spMkLst>
            <pc:docMk/>
            <pc:sldMk cId="3193148102" sldId="349"/>
            <ac:spMk id="10" creationId="{67765996-D38E-A4CF-45A6-EE3FD9F4EB20}"/>
          </ac:spMkLst>
        </pc:spChg>
        <pc:spChg chg="add mod ord">
          <ac:chgData name="Bathen  Marianne" userId="40032b85-13f4-4a3d-a3f5-3dc67848b475" providerId="ADAL" clId="{FC4FE509-50D3-4ED4-9D15-CB007902482C}" dt="2023-10-13T12:30:16.612" v="2281" actId="113"/>
          <ac:spMkLst>
            <pc:docMk/>
            <pc:sldMk cId="3193148102" sldId="349"/>
            <ac:spMk id="11" creationId="{644E880C-59A4-6DDE-9ACA-8B06155771B2}"/>
          </ac:spMkLst>
        </pc:spChg>
        <pc:spChg chg="add mod ord">
          <ac:chgData name="Bathen  Marianne" userId="40032b85-13f4-4a3d-a3f5-3dc67848b475" providerId="ADAL" clId="{FC4FE509-50D3-4ED4-9D15-CB007902482C}" dt="2023-10-16T08:45:14.657" v="7963" actId="20577"/>
          <ac:spMkLst>
            <pc:docMk/>
            <pc:sldMk cId="3193148102" sldId="349"/>
            <ac:spMk id="12" creationId="{41F57CB3-2F77-75E3-A57B-F81A0010C417}"/>
          </ac:spMkLst>
        </pc:spChg>
        <pc:spChg chg="add mod">
          <ac:chgData name="Bathen  Marianne" userId="40032b85-13f4-4a3d-a3f5-3dc67848b475" providerId="ADAL" clId="{FC4FE509-50D3-4ED4-9D15-CB007902482C}" dt="2023-10-11T12:03:23.229" v="1857" actId="164"/>
          <ac:spMkLst>
            <pc:docMk/>
            <pc:sldMk cId="3193148102" sldId="349"/>
            <ac:spMk id="13" creationId="{30BE26C0-CB7B-2791-046B-B1DBF6C64D86}"/>
          </ac:spMkLst>
        </pc:spChg>
        <pc:spChg chg="add mod">
          <ac:chgData name="Bathen  Marianne" userId="40032b85-13f4-4a3d-a3f5-3dc67848b475" providerId="ADAL" clId="{FC4FE509-50D3-4ED4-9D15-CB007902482C}" dt="2023-10-11T12:03:23.229" v="1857" actId="164"/>
          <ac:spMkLst>
            <pc:docMk/>
            <pc:sldMk cId="3193148102" sldId="349"/>
            <ac:spMk id="14" creationId="{182CF4F3-2739-7383-1775-1896AA565399}"/>
          </ac:spMkLst>
        </pc:spChg>
        <pc:spChg chg="add mod">
          <ac:chgData name="Bathen  Marianne" userId="40032b85-13f4-4a3d-a3f5-3dc67848b475" providerId="ADAL" clId="{FC4FE509-50D3-4ED4-9D15-CB007902482C}" dt="2023-10-16T06:45:59.866" v="5859" actId="1076"/>
          <ac:spMkLst>
            <pc:docMk/>
            <pc:sldMk cId="3193148102" sldId="349"/>
            <ac:spMk id="17" creationId="{B0551142-3AF4-64E3-6E4F-F97BC9B7758A}"/>
          </ac:spMkLst>
        </pc:spChg>
        <pc:spChg chg="add mod">
          <ac:chgData name="Bathen  Marianne" userId="40032b85-13f4-4a3d-a3f5-3dc67848b475" providerId="ADAL" clId="{FC4FE509-50D3-4ED4-9D15-CB007902482C}" dt="2023-10-13T12:30:52.577" v="2318" actId="1035"/>
          <ac:spMkLst>
            <pc:docMk/>
            <pc:sldMk cId="3193148102" sldId="349"/>
            <ac:spMk id="18" creationId="{F3D102E7-8634-9AE0-1BC5-A52E7A13F87E}"/>
          </ac:spMkLst>
        </pc:spChg>
        <pc:grpChg chg="add mod">
          <ac:chgData name="Bathen  Marianne" userId="40032b85-13f4-4a3d-a3f5-3dc67848b475" providerId="ADAL" clId="{FC4FE509-50D3-4ED4-9D15-CB007902482C}" dt="2023-10-13T12:30:57.774" v="2319" actId="1076"/>
          <ac:grpSpMkLst>
            <pc:docMk/>
            <pc:sldMk cId="3193148102" sldId="349"/>
            <ac:grpSpMk id="15" creationId="{17131616-0D1F-C06F-57AF-C0C578C3667D}"/>
          </ac:grpSpMkLst>
        </pc:grpChg>
        <pc:picChg chg="add mod">
          <ac:chgData name="Bathen  Marianne" userId="40032b85-13f4-4a3d-a3f5-3dc67848b475" providerId="ADAL" clId="{FC4FE509-50D3-4ED4-9D15-CB007902482C}" dt="2023-10-13T12:30:52.577" v="2318" actId="1035"/>
          <ac:picMkLst>
            <pc:docMk/>
            <pc:sldMk cId="3193148102" sldId="349"/>
            <ac:picMk id="3" creationId="{06188F52-3A24-F847-F008-7C83008508A7}"/>
          </ac:picMkLst>
        </pc:picChg>
        <pc:picChg chg="add mod">
          <ac:chgData name="Bathen  Marianne" userId="40032b85-13f4-4a3d-a3f5-3dc67848b475" providerId="ADAL" clId="{FC4FE509-50D3-4ED4-9D15-CB007902482C}" dt="2023-10-13T12:30:52.577" v="2318" actId="1035"/>
          <ac:picMkLst>
            <pc:docMk/>
            <pc:sldMk cId="3193148102" sldId="349"/>
            <ac:picMk id="5" creationId="{85AA11DF-32D4-5889-236D-9A596FE1A129}"/>
          </ac:picMkLst>
        </pc:picChg>
        <pc:picChg chg="add mod">
          <ac:chgData name="Bathen  Marianne" userId="40032b85-13f4-4a3d-a3f5-3dc67848b475" providerId="ADAL" clId="{FC4FE509-50D3-4ED4-9D15-CB007902482C}" dt="2023-10-13T12:31:16.941" v="2325" actId="1076"/>
          <ac:picMkLst>
            <pc:docMk/>
            <pc:sldMk cId="3193148102" sldId="349"/>
            <ac:picMk id="1026" creationId="{674E2BFD-F7DB-6834-36E3-653F779BCB9E}"/>
          </ac:picMkLst>
        </pc:picChg>
        <pc:picChg chg="add mod">
          <ac:chgData name="Bathen  Marianne" userId="40032b85-13f4-4a3d-a3f5-3dc67848b475" providerId="ADAL" clId="{FC4FE509-50D3-4ED4-9D15-CB007902482C}" dt="2023-10-13T12:31:22.257" v="2330" actId="1076"/>
          <ac:picMkLst>
            <pc:docMk/>
            <pc:sldMk cId="3193148102" sldId="349"/>
            <ac:picMk id="1028" creationId="{E6F86C30-0846-0DAF-1903-D4F235B753B6}"/>
          </ac:picMkLst>
        </pc:picChg>
      </pc:sldChg>
      <pc:sldChg chg="addSp modSp add mod">
        <pc:chgData name="Bathen  Marianne" userId="40032b85-13f4-4a3d-a3f5-3dc67848b475" providerId="ADAL" clId="{FC4FE509-50D3-4ED4-9D15-CB007902482C}" dt="2023-10-16T08:53:28.063" v="8251" actId="20577"/>
        <pc:sldMkLst>
          <pc:docMk/>
          <pc:sldMk cId="2404921042" sldId="350"/>
        </pc:sldMkLst>
        <pc:spChg chg="add mod">
          <ac:chgData name="Bathen  Marianne" userId="40032b85-13f4-4a3d-a3f5-3dc67848b475" providerId="ADAL" clId="{FC4FE509-50D3-4ED4-9D15-CB007902482C}" dt="2023-10-16T07:01:10.412" v="6752" actId="1076"/>
          <ac:spMkLst>
            <pc:docMk/>
            <pc:sldMk cId="2404921042" sldId="350"/>
            <ac:spMk id="4" creationId="{A9943ACC-9781-9E27-DEFD-BE7F7D728638}"/>
          </ac:spMkLst>
        </pc:spChg>
        <pc:spChg chg="add mod">
          <ac:chgData name="Bathen  Marianne" userId="40032b85-13f4-4a3d-a3f5-3dc67848b475" providerId="ADAL" clId="{FC4FE509-50D3-4ED4-9D15-CB007902482C}" dt="2023-10-16T07:01:30.464" v="6755" actId="1076"/>
          <ac:spMkLst>
            <pc:docMk/>
            <pc:sldMk cId="2404921042" sldId="350"/>
            <ac:spMk id="6" creationId="{EB4AA709-7485-5145-8D65-729D32FE6373}"/>
          </ac:spMkLst>
        </pc:spChg>
        <pc:spChg chg="mod">
          <ac:chgData name="Bathen  Marianne" userId="40032b85-13f4-4a3d-a3f5-3dc67848b475" providerId="ADAL" clId="{FC4FE509-50D3-4ED4-9D15-CB007902482C}" dt="2023-10-16T07:06:47.479" v="6914"/>
          <ac:spMkLst>
            <pc:docMk/>
            <pc:sldMk cId="2404921042" sldId="350"/>
            <ac:spMk id="11" creationId="{644E880C-59A4-6DDE-9ACA-8B06155771B2}"/>
          </ac:spMkLst>
        </pc:spChg>
        <pc:spChg chg="mod">
          <ac:chgData name="Bathen  Marianne" userId="40032b85-13f4-4a3d-a3f5-3dc67848b475" providerId="ADAL" clId="{FC4FE509-50D3-4ED4-9D15-CB007902482C}" dt="2023-10-16T08:53:28.063" v="8251" actId="20577"/>
          <ac:spMkLst>
            <pc:docMk/>
            <pc:sldMk cId="2404921042" sldId="350"/>
            <ac:spMk id="12" creationId="{41F57CB3-2F77-75E3-A57B-F81A0010C417}"/>
          </ac:spMkLst>
        </pc:spChg>
        <pc:grpChg chg="add mod">
          <ac:chgData name="Bathen  Marianne" userId="40032b85-13f4-4a3d-a3f5-3dc67848b475" providerId="ADAL" clId="{FC4FE509-50D3-4ED4-9D15-CB007902482C}" dt="2023-10-16T07:01:10.412" v="6752" actId="1076"/>
          <ac:grpSpMkLst>
            <pc:docMk/>
            <pc:sldMk cId="2404921042" sldId="350"/>
            <ac:grpSpMk id="5" creationId="{3C3F11C9-B608-749C-A19A-D6005272F73D}"/>
          </ac:grpSpMkLst>
        </pc:grpChg>
        <pc:picChg chg="add mod">
          <ac:chgData name="Bathen  Marianne" userId="40032b85-13f4-4a3d-a3f5-3dc67848b475" providerId="ADAL" clId="{FC4FE509-50D3-4ED4-9D15-CB007902482C}" dt="2023-10-16T07:00:56.101" v="6749" actId="1076"/>
          <ac:picMkLst>
            <pc:docMk/>
            <pc:sldMk cId="2404921042" sldId="350"/>
            <ac:picMk id="1026" creationId="{039EEFDD-E085-A157-0041-25BF9B4ED791}"/>
          </ac:picMkLst>
        </pc:picChg>
        <pc:picChg chg="add mod">
          <ac:chgData name="Bathen  Marianne" userId="40032b85-13f4-4a3d-a3f5-3dc67848b475" providerId="ADAL" clId="{FC4FE509-50D3-4ED4-9D15-CB007902482C}" dt="2023-10-16T07:01:10.412" v="6752" actId="1076"/>
          <ac:picMkLst>
            <pc:docMk/>
            <pc:sldMk cId="2404921042" sldId="350"/>
            <ac:picMk id="2050" creationId="{9F926833-9E0D-DC6D-D4E6-07B388F3B5E3}"/>
          </ac:picMkLst>
        </pc:picChg>
      </pc:sldChg>
      <pc:sldChg chg="addSp delSp modSp add mod modAnim">
        <pc:chgData name="Bathen  Marianne" userId="40032b85-13f4-4a3d-a3f5-3dc67848b475" providerId="ADAL" clId="{FC4FE509-50D3-4ED4-9D15-CB007902482C}" dt="2023-10-16T09:16:23.237" v="10222" actId="1076"/>
        <pc:sldMkLst>
          <pc:docMk/>
          <pc:sldMk cId="936861252" sldId="351"/>
        </pc:sldMkLst>
        <pc:spChg chg="add del mod">
          <ac:chgData name="Bathen  Marianne" userId="40032b85-13f4-4a3d-a3f5-3dc67848b475" providerId="ADAL" clId="{FC4FE509-50D3-4ED4-9D15-CB007902482C}" dt="2023-10-13T13:20:23.880" v="4527" actId="478"/>
          <ac:spMkLst>
            <pc:docMk/>
            <pc:sldMk cId="936861252" sldId="351"/>
            <ac:spMk id="3" creationId="{8E3D6180-5CAF-D68A-0AFB-E6050D8EB0A5}"/>
          </ac:spMkLst>
        </pc:spChg>
        <pc:spChg chg="mod">
          <ac:chgData name="Bathen  Marianne" userId="40032b85-13f4-4a3d-a3f5-3dc67848b475" providerId="ADAL" clId="{FC4FE509-50D3-4ED4-9D15-CB007902482C}" dt="2023-10-13T13:20:42.718" v="4533" actId="113"/>
          <ac:spMkLst>
            <pc:docMk/>
            <pc:sldMk cId="936861252" sldId="351"/>
            <ac:spMk id="11" creationId="{644E880C-59A4-6DDE-9ACA-8B06155771B2}"/>
          </ac:spMkLst>
        </pc:spChg>
        <pc:spChg chg="mod">
          <ac:chgData name="Bathen  Marianne" userId="40032b85-13f4-4a3d-a3f5-3dc67848b475" providerId="ADAL" clId="{FC4FE509-50D3-4ED4-9D15-CB007902482C}" dt="2023-10-16T09:06:05.404" v="9516" actId="20577"/>
          <ac:spMkLst>
            <pc:docMk/>
            <pc:sldMk cId="936861252" sldId="351"/>
            <ac:spMk id="12" creationId="{41F57CB3-2F77-75E3-A57B-F81A0010C417}"/>
          </ac:spMkLst>
        </pc:spChg>
        <pc:picChg chg="add mod">
          <ac:chgData name="Bathen  Marianne" userId="40032b85-13f4-4a3d-a3f5-3dc67848b475" providerId="ADAL" clId="{FC4FE509-50D3-4ED4-9D15-CB007902482C}" dt="2023-10-16T08:58:06.411" v="8553" actId="1076"/>
          <ac:picMkLst>
            <pc:docMk/>
            <pc:sldMk cId="936861252" sldId="351"/>
            <ac:picMk id="4" creationId="{D75AAFF2-34A6-8DB9-2100-0102F2DDF00A}"/>
          </ac:picMkLst>
        </pc:picChg>
        <pc:picChg chg="add mod">
          <ac:chgData name="Bathen  Marianne" userId="40032b85-13f4-4a3d-a3f5-3dc67848b475" providerId="ADAL" clId="{FC4FE509-50D3-4ED4-9D15-CB007902482C}" dt="2023-10-16T09:16:23.237" v="10222" actId="1076"/>
          <ac:picMkLst>
            <pc:docMk/>
            <pc:sldMk cId="936861252" sldId="351"/>
            <ac:picMk id="5" creationId="{0D470314-79CD-AEC5-9287-55F21D6166A3}"/>
          </ac:picMkLst>
        </pc:picChg>
        <pc:picChg chg="add mod">
          <ac:chgData name="Bathen  Marianne" userId="40032b85-13f4-4a3d-a3f5-3dc67848b475" providerId="ADAL" clId="{FC4FE509-50D3-4ED4-9D15-CB007902482C}" dt="2023-10-16T08:58:06.411" v="8553" actId="1076"/>
          <ac:picMkLst>
            <pc:docMk/>
            <pc:sldMk cId="936861252" sldId="351"/>
            <ac:picMk id="6" creationId="{4E574ED0-2C98-5598-4273-0551691BC796}"/>
          </ac:picMkLst>
        </pc:picChg>
        <pc:picChg chg="add del mod">
          <ac:chgData name="Bathen  Marianne" userId="40032b85-13f4-4a3d-a3f5-3dc67848b475" providerId="ADAL" clId="{FC4FE509-50D3-4ED4-9D15-CB007902482C}" dt="2023-10-16T08:57:44.502" v="8537" actId="478"/>
          <ac:picMkLst>
            <pc:docMk/>
            <pc:sldMk cId="936861252" sldId="351"/>
            <ac:picMk id="7" creationId="{B6EDC1E5-6E81-5D1E-8509-A9BBDEBC8358}"/>
          </ac:picMkLst>
        </pc:picChg>
      </pc:sldChg>
      <pc:sldChg chg="addSp delSp modSp add mod ord">
        <pc:chgData name="Bathen  Marianne" userId="40032b85-13f4-4a3d-a3f5-3dc67848b475" providerId="ADAL" clId="{FC4FE509-50D3-4ED4-9D15-CB007902482C}" dt="2023-10-16T08:42:35.317" v="7961" actId="1076"/>
        <pc:sldMkLst>
          <pc:docMk/>
          <pc:sldMk cId="1008755926" sldId="352"/>
        </pc:sldMkLst>
        <pc:spChg chg="add del mod">
          <ac:chgData name="Bathen  Marianne" userId="40032b85-13f4-4a3d-a3f5-3dc67848b475" providerId="ADAL" clId="{FC4FE509-50D3-4ED4-9D15-CB007902482C}" dt="2023-10-16T08:38:26.040" v="7813" actId="478"/>
          <ac:spMkLst>
            <pc:docMk/>
            <pc:sldMk cId="1008755926" sldId="352"/>
            <ac:spMk id="4" creationId="{ADEE156E-5524-CDBD-45A4-D184F2B58E18}"/>
          </ac:spMkLst>
        </pc:spChg>
        <pc:spChg chg="add mod">
          <ac:chgData name="Bathen  Marianne" userId="40032b85-13f4-4a3d-a3f5-3dc67848b475" providerId="ADAL" clId="{FC4FE509-50D3-4ED4-9D15-CB007902482C}" dt="2023-10-16T08:40:18.514" v="7958" actId="1038"/>
          <ac:spMkLst>
            <pc:docMk/>
            <pc:sldMk cId="1008755926" sldId="352"/>
            <ac:spMk id="5" creationId="{3BDD6772-29F8-A363-B329-F642CF7FA241}"/>
          </ac:spMkLst>
        </pc:spChg>
        <pc:spChg chg="mod">
          <ac:chgData name="Bathen  Marianne" userId="40032b85-13f4-4a3d-a3f5-3dc67848b475" providerId="ADAL" clId="{FC4FE509-50D3-4ED4-9D15-CB007902482C}" dt="2023-10-16T08:29:33.393" v="7348" actId="20577"/>
          <ac:spMkLst>
            <pc:docMk/>
            <pc:sldMk cId="1008755926" sldId="352"/>
            <ac:spMk id="11" creationId="{644E880C-59A4-6DDE-9ACA-8B06155771B2}"/>
          </ac:spMkLst>
        </pc:spChg>
        <pc:spChg chg="mod">
          <ac:chgData name="Bathen  Marianne" userId="40032b85-13f4-4a3d-a3f5-3dc67848b475" providerId="ADAL" clId="{FC4FE509-50D3-4ED4-9D15-CB007902482C}" dt="2023-10-16T08:40:01.889" v="7853"/>
          <ac:spMkLst>
            <pc:docMk/>
            <pc:sldMk cId="1008755926" sldId="352"/>
            <ac:spMk id="12" creationId="{41F57CB3-2F77-75E3-A57B-F81A0010C417}"/>
          </ac:spMkLst>
        </pc:spChg>
        <pc:picChg chg="add mod">
          <ac:chgData name="Bathen  Marianne" userId="40032b85-13f4-4a3d-a3f5-3dc67848b475" providerId="ADAL" clId="{FC4FE509-50D3-4ED4-9D15-CB007902482C}" dt="2023-10-16T08:42:35.317" v="7961" actId="1076"/>
          <ac:picMkLst>
            <pc:docMk/>
            <pc:sldMk cId="1008755926" sldId="352"/>
            <ac:picMk id="6" creationId="{F9337320-DE40-F42B-92FE-43F2977D489E}"/>
          </ac:picMkLst>
        </pc:picChg>
        <pc:picChg chg="add del mod">
          <ac:chgData name="Bathen  Marianne" userId="40032b85-13f4-4a3d-a3f5-3dc67848b475" providerId="ADAL" clId="{FC4FE509-50D3-4ED4-9D15-CB007902482C}" dt="2023-10-16T08:34:24.628" v="7713"/>
          <ac:picMkLst>
            <pc:docMk/>
            <pc:sldMk cId="1008755926" sldId="352"/>
            <ac:picMk id="2050" creationId="{115A2864-D435-7BEE-CEC9-33E3494A0A37}"/>
          </ac:picMkLst>
        </pc:picChg>
        <pc:picChg chg="add mod">
          <ac:chgData name="Bathen  Marianne" userId="40032b85-13f4-4a3d-a3f5-3dc67848b475" providerId="ADAL" clId="{FC4FE509-50D3-4ED4-9D15-CB007902482C}" dt="2023-10-16T08:40:09.429" v="7858" actId="1038"/>
          <ac:picMkLst>
            <pc:docMk/>
            <pc:sldMk cId="1008755926" sldId="352"/>
            <ac:picMk id="2052" creationId="{38205304-446D-B3A9-F4A2-6D215FF85733}"/>
          </ac:picMkLst>
        </pc:picChg>
        <pc:picChg chg="add del mod">
          <ac:chgData name="Bathen  Marianne" userId="40032b85-13f4-4a3d-a3f5-3dc67848b475" providerId="ADAL" clId="{FC4FE509-50D3-4ED4-9D15-CB007902482C}" dt="2023-10-16T08:38:20.609" v="7811" actId="478"/>
          <ac:picMkLst>
            <pc:docMk/>
            <pc:sldMk cId="1008755926" sldId="352"/>
            <ac:picMk id="3074" creationId="{4A2C8FC3-27ED-AC0F-03DC-4A6E44BB7CFA}"/>
          </ac:picMkLst>
        </pc:picChg>
        <pc:picChg chg="add del mod">
          <ac:chgData name="Bathen  Marianne" userId="40032b85-13f4-4a3d-a3f5-3dc67848b475" providerId="ADAL" clId="{FC4FE509-50D3-4ED4-9D15-CB007902482C}" dt="2023-10-16T08:38:21.526" v="7812" actId="478"/>
          <ac:picMkLst>
            <pc:docMk/>
            <pc:sldMk cId="1008755926" sldId="352"/>
            <ac:picMk id="3076" creationId="{4FE05FE2-8EDD-FA60-76C9-A008CD5CFF4A}"/>
          </ac:picMkLst>
        </pc:picChg>
      </pc:sldChg>
      <pc:sldChg chg="addSp modSp add mod ord modNotesTx">
        <pc:chgData name="Bathen  Marianne" userId="40032b85-13f4-4a3d-a3f5-3dc67848b475" providerId="ADAL" clId="{FC4FE509-50D3-4ED4-9D15-CB007902482C}" dt="2023-10-16T06:44:27.411" v="5825" actId="20577"/>
        <pc:sldMkLst>
          <pc:docMk/>
          <pc:sldMk cId="612614316" sldId="353"/>
        </pc:sldMkLst>
        <pc:spChg chg="add mod">
          <ac:chgData name="Bathen  Marianne" userId="40032b85-13f4-4a3d-a3f5-3dc67848b475" providerId="ADAL" clId="{FC4FE509-50D3-4ED4-9D15-CB007902482C}" dt="2023-10-10T19:54:00.944" v="1046" actId="1076"/>
          <ac:spMkLst>
            <pc:docMk/>
            <pc:sldMk cId="612614316" sldId="353"/>
            <ac:spMk id="2" creationId="{3FC0A378-DAEA-D1D8-5C1C-0841B1A75E9B}"/>
          </ac:spMkLst>
        </pc:spChg>
        <pc:spChg chg="add mod">
          <ac:chgData name="Bathen  Marianne" userId="40032b85-13f4-4a3d-a3f5-3dc67848b475" providerId="ADAL" clId="{FC4FE509-50D3-4ED4-9D15-CB007902482C}" dt="2023-10-16T06:44:27.411" v="5825" actId="20577"/>
          <ac:spMkLst>
            <pc:docMk/>
            <pc:sldMk cId="612614316" sldId="353"/>
            <ac:spMk id="3" creationId="{EF11894A-4DA7-EE25-ECDE-CFC0974E9F86}"/>
          </ac:spMkLst>
        </pc:spChg>
        <pc:spChg chg="add mod">
          <ac:chgData name="Bathen  Marianne" userId="40032b85-13f4-4a3d-a3f5-3dc67848b475" providerId="ADAL" clId="{FC4FE509-50D3-4ED4-9D15-CB007902482C}" dt="2023-10-16T06:44:19.596" v="5824" actId="20577"/>
          <ac:spMkLst>
            <pc:docMk/>
            <pc:sldMk cId="612614316" sldId="353"/>
            <ac:spMk id="4" creationId="{EBFDA14B-E51B-5D5E-C81F-B5989574E2A7}"/>
          </ac:spMkLst>
        </pc:spChg>
      </pc:sldChg>
      <pc:sldChg chg="modSp new del mod">
        <pc:chgData name="Bathen  Marianne" userId="40032b85-13f4-4a3d-a3f5-3dc67848b475" providerId="ADAL" clId="{FC4FE509-50D3-4ED4-9D15-CB007902482C}" dt="2023-10-16T09:19:48.783" v="10601" actId="47"/>
        <pc:sldMkLst>
          <pc:docMk/>
          <pc:sldMk cId="730385115" sldId="354"/>
        </pc:sldMkLst>
        <pc:spChg chg="mod">
          <ac:chgData name="Bathen  Marianne" userId="40032b85-13f4-4a3d-a3f5-3dc67848b475" providerId="ADAL" clId="{FC4FE509-50D3-4ED4-9D15-CB007902482C}" dt="2023-10-13T19:24:40.756" v="5048" actId="20577"/>
          <ac:spMkLst>
            <pc:docMk/>
            <pc:sldMk cId="730385115" sldId="354"/>
            <ac:spMk id="3" creationId="{4CF7B3D8-52FB-1373-0EFB-1BAC60CAB5FD}"/>
          </ac:spMkLst>
        </pc:spChg>
        <pc:spChg chg="mod">
          <ac:chgData name="Bathen  Marianne" userId="40032b85-13f4-4a3d-a3f5-3dc67848b475" providerId="ADAL" clId="{FC4FE509-50D3-4ED4-9D15-CB007902482C}" dt="2023-10-13T19:25:18.982" v="5156" actId="20577"/>
          <ac:spMkLst>
            <pc:docMk/>
            <pc:sldMk cId="730385115" sldId="354"/>
            <ac:spMk id="4" creationId="{8B7E61AA-ACFA-871D-D87B-437C9E8F8270}"/>
          </ac:spMkLst>
        </pc:spChg>
      </pc:sldChg>
      <pc:sldChg chg="add del">
        <pc:chgData name="Bathen  Marianne" userId="40032b85-13f4-4a3d-a3f5-3dc67848b475" providerId="ADAL" clId="{FC4FE509-50D3-4ED4-9D15-CB007902482C}" dt="2023-10-11T09:36:53.793" v="1662" actId="47"/>
        <pc:sldMkLst>
          <pc:docMk/>
          <pc:sldMk cId="3478359569" sldId="372"/>
        </pc:sldMkLst>
      </pc:sldChg>
      <pc:sldChg chg="addSp delSp modSp new mod ord modClrScheme modAnim chgLayout">
        <pc:chgData name="Bathen  Marianne" userId="40032b85-13f4-4a3d-a3f5-3dc67848b475" providerId="ADAL" clId="{FC4FE509-50D3-4ED4-9D15-CB007902482C}" dt="2023-10-16T09:09:10.711" v="9706"/>
        <pc:sldMkLst>
          <pc:docMk/>
          <pc:sldMk cId="2232276053" sldId="373"/>
        </pc:sldMkLst>
        <pc:spChg chg="mod ord">
          <ac:chgData name="Bathen  Marianne" userId="40032b85-13f4-4a3d-a3f5-3dc67848b475" providerId="ADAL" clId="{FC4FE509-50D3-4ED4-9D15-CB007902482C}" dt="2023-10-13T13:27:39.499" v="4725" actId="700"/>
          <ac:spMkLst>
            <pc:docMk/>
            <pc:sldMk cId="2232276053" sldId="373"/>
            <ac:spMk id="2" creationId="{974B425A-EB42-140D-50CA-FBFAF0687C6B}"/>
          </ac:spMkLst>
        </pc:spChg>
        <pc:spChg chg="mod ord">
          <ac:chgData name="Bathen  Marianne" userId="40032b85-13f4-4a3d-a3f5-3dc67848b475" providerId="ADAL" clId="{FC4FE509-50D3-4ED4-9D15-CB007902482C}" dt="2023-10-13T13:28:16.523" v="4816" actId="20577"/>
          <ac:spMkLst>
            <pc:docMk/>
            <pc:sldMk cId="2232276053" sldId="373"/>
            <ac:spMk id="3" creationId="{9D97CCDD-88EB-4B14-02CA-25130FF0045F}"/>
          </ac:spMkLst>
        </pc:spChg>
        <pc:spChg chg="mod ord">
          <ac:chgData name="Bathen  Marianne" userId="40032b85-13f4-4a3d-a3f5-3dc67848b475" providerId="ADAL" clId="{FC4FE509-50D3-4ED4-9D15-CB007902482C}" dt="2023-10-16T09:05:17.785" v="9501" actId="403"/>
          <ac:spMkLst>
            <pc:docMk/>
            <pc:sldMk cId="2232276053" sldId="373"/>
            <ac:spMk id="4" creationId="{1A7232D8-6FA8-76AF-4971-7361F1E0C952}"/>
          </ac:spMkLst>
        </pc:spChg>
        <pc:spChg chg="del mod ord">
          <ac:chgData name="Bathen  Marianne" userId="40032b85-13f4-4a3d-a3f5-3dc67848b475" providerId="ADAL" clId="{FC4FE509-50D3-4ED4-9D15-CB007902482C}" dt="2023-10-13T13:27:39.499" v="4725" actId="700"/>
          <ac:spMkLst>
            <pc:docMk/>
            <pc:sldMk cId="2232276053" sldId="373"/>
            <ac:spMk id="5" creationId="{47EB6732-E02D-CD4E-EE50-506550340028}"/>
          </ac:spMkLst>
        </pc:spChg>
        <pc:spChg chg="add mod ord">
          <ac:chgData name="Bathen  Marianne" userId="40032b85-13f4-4a3d-a3f5-3dc67848b475" providerId="ADAL" clId="{FC4FE509-50D3-4ED4-9D15-CB007902482C}" dt="2023-10-16T09:05:17.785" v="9501" actId="403"/>
          <ac:spMkLst>
            <pc:docMk/>
            <pc:sldMk cId="2232276053" sldId="373"/>
            <ac:spMk id="6" creationId="{58074837-3FD2-7511-F7E6-23EF6E7DD6C2}"/>
          </ac:spMkLst>
        </pc:spChg>
        <pc:spChg chg="add mod ord">
          <ac:chgData name="Bathen  Marianne" userId="40032b85-13f4-4a3d-a3f5-3dc67848b475" providerId="ADAL" clId="{FC4FE509-50D3-4ED4-9D15-CB007902482C}" dt="2023-10-16T09:05:17.785" v="9501" actId="403"/>
          <ac:spMkLst>
            <pc:docMk/>
            <pc:sldMk cId="2232276053" sldId="373"/>
            <ac:spMk id="7" creationId="{E3E9EA8B-65AA-9DE4-62F5-44116FA222D9}"/>
          </ac:spMkLst>
        </pc:spChg>
        <pc:spChg chg="add mod ord">
          <ac:chgData name="Bathen  Marianne" userId="40032b85-13f4-4a3d-a3f5-3dc67848b475" providerId="ADAL" clId="{FC4FE509-50D3-4ED4-9D15-CB007902482C}" dt="2023-10-16T09:05:32.758" v="9504" actId="20577"/>
          <ac:spMkLst>
            <pc:docMk/>
            <pc:sldMk cId="2232276053" sldId="373"/>
            <ac:spMk id="8" creationId="{716B1C18-1FE3-1631-F2E6-F6A08E807FBC}"/>
          </ac:spMkLst>
        </pc:spChg>
        <pc:spChg chg="add mod ord">
          <ac:chgData name="Bathen  Marianne" userId="40032b85-13f4-4a3d-a3f5-3dc67848b475" providerId="ADAL" clId="{FC4FE509-50D3-4ED4-9D15-CB007902482C}" dt="2023-10-16T09:05:35.632" v="9506" actId="20577"/>
          <ac:spMkLst>
            <pc:docMk/>
            <pc:sldMk cId="2232276053" sldId="373"/>
            <ac:spMk id="9" creationId="{1900389A-1172-FF4D-63A4-A0CCA45C1BEF}"/>
          </ac:spMkLst>
        </pc:spChg>
        <pc:spChg chg="add mod ord">
          <ac:chgData name="Bathen  Marianne" userId="40032b85-13f4-4a3d-a3f5-3dc67848b475" providerId="ADAL" clId="{FC4FE509-50D3-4ED4-9D15-CB007902482C}" dt="2023-10-16T09:05:38.474" v="9508" actId="20577"/>
          <ac:spMkLst>
            <pc:docMk/>
            <pc:sldMk cId="2232276053" sldId="373"/>
            <ac:spMk id="10" creationId="{B621EF87-25EB-8D91-F3C7-F1021951ABF1}"/>
          </ac:spMkLst>
        </pc:spChg>
        <pc:spChg chg="add mod ord">
          <ac:chgData name="Bathen  Marianne" userId="40032b85-13f4-4a3d-a3f5-3dc67848b475" providerId="ADAL" clId="{FC4FE509-50D3-4ED4-9D15-CB007902482C}" dt="2023-10-13T13:27:39.499" v="4725" actId="700"/>
          <ac:spMkLst>
            <pc:docMk/>
            <pc:sldMk cId="2232276053" sldId="373"/>
            <ac:spMk id="11" creationId="{8C8DB5AA-351C-67D2-2B13-4CB5692DD83E}"/>
          </ac:spMkLst>
        </pc:spChg>
        <pc:spChg chg="add mod ord">
          <ac:chgData name="Bathen  Marianne" userId="40032b85-13f4-4a3d-a3f5-3dc67848b475" providerId="ADAL" clId="{FC4FE509-50D3-4ED4-9D15-CB007902482C}" dt="2023-10-13T13:27:39.499" v="4725" actId="700"/>
          <ac:spMkLst>
            <pc:docMk/>
            <pc:sldMk cId="2232276053" sldId="373"/>
            <ac:spMk id="12" creationId="{53C4AEEF-DA2A-1561-8BC5-3687C96C1E86}"/>
          </ac:spMkLst>
        </pc:spChg>
        <pc:spChg chg="add mod ord">
          <ac:chgData name="Bathen  Marianne" userId="40032b85-13f4-4a3d-a3f5-3dc67848b475" providerId="ADAL" clId="{FC4FE509-50D3-4ED4-9D15-CB007902482C}" dt="2023-10-13T13:27:39.499" v="4725" actId="700"/>
          <ac:spMkLst>
            <pc:docMk/>
            <pc:sldMk cId="2232276053" sldId="373"/>
            <ac:spMk id="13" creationId="{9FE0409E-0D37-DA2B-09F2-75016C26139C}"/>
          </ac:spMkLst>
        </pc:spChg>
        <pc:spChg chg="mod">
          <ac:chgData name="Bathen  Marianne" userId="40032b85-13f4-4a3d-a3f5-3dc67848b475" providerId="ADAL" clId="{FC4FE509-50D3-4ED4-9D15-CB007902482C}" dt="2023-10-13T19:23:23.290" v="4994" actId="14100"/>
          <ac:spMkLst>
            <pc:docMk/>
            <pc:sldMk cId="2232276053" sldId="373"/>
            <ac:spMk id="19" creationId="{5ACC03B6-2CF3-0D45-C0D1-02B3D3785180}"/>
          </ac:spMkLst>
        </pc:spChg>
        <pc:spChg chg="add mod">
          <ac:chgData name="Bathen  Marianne" userId="40032b85-13f4-4a3d-a3f5-3dc67848b475" providerId="ADAL" clId="{FC4FE509-50D3-4ED4-9D15-CB007902482C}" dt="2023-10-13T19:24:04.244" v="5003" actId="1076"/>
          <ac:spMkLst>
            <pc:docMk/>
            <pc:sldMk cId="2232276053" sldId="373"/>
            <ac:spMk id="21" creationId="{4B66DF8D-2AC8-748E-F3F7-1E3DBFD52B34}"/>
          </ac:spMkLst>
        </pc:spChg>
        <pc:grpChg chg="add mod">
          <ac:chgData name="Bathen  Marianne" userId="40032b85-13f4-4a3d-a3f5-3dc67848b475" providerId="ADAL" clId="{FC4FE509-50D3-4ED4-9D15-CB007902482C}" dt="2023-10-13T19:23:23.290" v="4994" actId="14100"/>
          <ac:grpSpMkLst>
            <pc:docMk/>
            <pc:sldMk cId="2232276053" sldId="373"/>
            <ac:grpSpMk id="16" creationId="{03E981DC-4A0B-6BB7-57F2-1B4CFE863D13}"/>
          </ac:grpSpMkLst>
        </pc:grpChg>
        <pc:picChg chg="add mod">
          <ac:chgData name="Bathen  Marianne" userId="40032b85-13f4-4a3d-a3f5-3dc67848b475" providerId="ADAL" clId="{FC4FE509-50D3-4ED4-9D15-CB007902482C}" dt="2023-10-13T19:20:19.161" v="4961" actId="1076"/>
          <ac:picMkLst>
            <pc:docMk/>
            <pc:sldMk cId="2232276053" sldId="373"/>
            <ac:picMk id="14" creationId="{B3B370EE-A793-7641-67AE-BD92824498AC}"/>
          </ac:picMkLst>
        </pc:picChg>
        <pc:picChg chg="add mod">
          <ac:chgData name="Bathen  Marianne" userId="40032b85-13f4-4a3d-a3f5-3dc67848b475" providerId="ADAL" clId="{FC4FE509-50D3-4ED4-9D15-CB007902482C}" dt="2023-10-13T19:21:36.133" v="4980" actId="14100"/>
          <ac:picMkLst>
            <pc:docMk/>
            <pc:sldMk cId="2232276053" sldId="373"/>
            <ac:picMk id="15" creationId="{C379BC4A-F77C-3F0D-06B7-CE6714F3B494}"/>
          </ac:picMkLst>
        </pc:picChg>
        <pc:picChg chg="mod">
          <ac:chgData name="Bathen  Marianne" userId="40032b85-13f4-4a3d-a3f5-3dc67848b475" providerId="ADAL" clId="{FC4FE509-50D3-4ED4-9D15-CB007902482C}" dt="2023-10-13T19:23:23.290" v="4994" actId="14100"/>
          <ac:picMkLst>
            <pc:docMk/>
            <pc:sldMk cId="2232276053" sldId="373"/>
            <ac:picMk id="17" creationId="{A6271899-ADB7-95AC-6312-8017929FC3D3}"/>
          </ac:picMkLst>
        </pc:picChg>
        <pc:picChg chg="add mod">
          <ac:chgData name="Bathen  Marianne" userId="40032b85-13f4-4a3d-a3f5-3dc67848b475" providerId="ADAL" clId="{FC4FE509-50D3-4ED4-9D15-CB007902482C}" dt="2023-10-13T19:23:40.038" v="4999" actId="14100"/>
          <ac:picMkLst>
            <pc:docMk/>
            <pc:sldMk cId="2232276053" sldId="373"/>
            <ac:picMk id="6146" creationId="{33FB4D32-506E-93C4-2542-2B3EAF5B2605}"/>
          </ac:picMkLst>
        </pc:picChg>
        <pc:cxnChg chg="mod">
          <ac:chgData name="Bathen  Marianne" userId="40032b85-13f4-4a3d-a3f5-3dc67848b475" providerId="ADAL" clId="{FC4FE509-50D3-4ED4-9D15-CB007902482C}" dt="2023-10-13T19:23:23.290" v="4994" actId="14100"/>
          <ac:cxnSpMkLst>
            <pc:docMk/>
            <pc:sldMk cId="2232276053" sldId="373"/>
            <ac:cxnSpMk id="18" creationId="{A726AD54-D1BF-671A-5A4C-DAD96B95333B}"/>
          </ac:cxnSpMkLst>
        </pc:cxnChg>
      </pc:sldChg>
      <pc:sldChg chg="addSp delSp modSp new mod modClrScheme chgLayout">
        <pc:chgData name="Bathen  Marianne" userId="40032b85-13f4-4a3d-a3f5-3dc67848b475" providerId="ADAL" clId="{FC4FE509-50D3-4ED4-9D15-CB007902482C}" dt="2023-10-16T09:33:15.993" v="11186" actId="20577"/>
        <pc:sldMkLst>
          <pc:docMk/>
          <pc:sldMk cId="3808685009" sldId="374"/>
        </pc:sldMkLst>
        <pc:spChg chg="del">
          <ac:chgData name="Bathen  Marianne" userId="40032b85-13f4-4a3d-a3f5-3dc67848b475" providerId="ADAL" clId="{FC4FE509-50D3-4ED4-9D15-CB007902482C}" dt="2023-10-11T09:34:35.036" v="1379" actId="700"/>
          <ac:spMkLst>
            <pc:docMk/>
            <pc:sldMk cId="3808685009" sldId="374"/>
            <ac:spMk id="2" creationId="{B49C225D-C787-8E16-3EC5-01ABEB09E9BD}"/>
          </ac:spMkLst>
        </pc:spChg>
        <pc:spChg chg="del mod ord">
          <ac:chgData name="Bathen  Marianne" userId="40032b85-13f4-4a3d-a3f5-3dc67848b475" providerId="ADAL" clId="{FC4FE509-50D3-4ED4-9D15-CB007902482C}" dt="2023-10-11T09:34:35.036" v="1379" actId="700"/>
          <ac:spMkLst>
            <pc:docMk/>
            <pc:sldMk cId="3808685009" sldId="374"/>
            <ac:spMk id="3" creationId="{4D109ED0-4008-AF3B-6740-F135A4627DA4}"/>
          </ac:spMkLst>
        </pc:spChg>
        <pc:spChg chg="del mod ord">
          <ac:chgData name="Bathen  Marianne" userId="40032b85-13f4-4a3d-a3f5-3dc67848b475" providerId="ADAL" clId="{FC4FE509-50D3-4ED4-9D15-CB007902482C}" dt="2023-10-11T09:34:35.036" v="1379" actId="700"/>
          <ac:spMkLst>
            <pc:docMk/>
            <pc:sldMk cId="3808685009" sldId="374"/>
            <ac:spMk id="4" creationId="{231A0AC6-37CF-6BA9-862C-CC7658F1C25A}"/>
          </ac:spMkLst>
        </pc:spChg>
        <pc:spChg chg="del">
          <ac:chgData name="Bathen  Marianne" userId="40032b85-13f4-4a3d-a3f5-3dc67848b475" providerId="ADAL" clId="{FC4FE509-50D3-4ED4-9D15-CB007902482C}" dt="2023-10-11T09:34:35.036" v="1379" actId="700"/>
          <ac:spMkLst>
            <pc:docMk/>
            <pc:sldMk cId="3808685009" sldId="374"/>
            <ac:spMk id="5" creationId="{E78AA39E-2F3A-573F-4A12-6A2586F88645}"/>
          </ac:spMkLst>
        </pc:spChg>
        <pc:spChg chg="del">
          <ac:chgData name="Bathen  Marianne" userId="40032b85-13f4-4a3d-a3f5-3dc67848b475" providerId="ADAL" clId="{FC4FE509-50D3-4ED4-9D15-CB007902482C}" dt="2023-10-11T09:34:35.036" v="1379" actId="700"/>
          <ac:spMkLst>
            <pc:docMk/>
            <pc:sldMk cId="3808685009" sldId="374"/>
            <ac:spMk id="6" creationId="{2827E8FA-753D-D73E-0E40-05641C6F3E10}"/>
          </ac:spMkLst>
        </pc:spChg>
        <pc:spChg chg="del">
          <ac:chgData name="Bathen  Marianne" userId="40032b85-13f4-4a3d-a3f5-3dc67848b475" providerId="ADAL" clId="{FC4FE509-50D3-4ED4-9D15-CB007902482C}" dt="2023-10-11T09:34:35.036" v="1379" actId="700"/>
          <ac:spMkLst>
            <pc:docMk/>
            <pc:sldMk cId="3808685009" sldId="374"/>
            <ac:spMk id="7" creationId="{023A40DC-BEED-8F8C-AE79-D7F15A78A2E8}"/>
          </ac:spMkLst>
        </pc:spChg>
        <pc:spChg chg="del">
          <ac:chgData name="Bathen  Marianne" userId="40032b85-13f4-4a3d-a3f5-3dc67848b475" providerId="ADAL" clId="{FC4FE509-50D3-4ED4-9D15-CB007902482C}" dt="2023-10-11T09:34:35.036" v="1379" actId="700"/>
          <ac:spMkLst>
            <pc:docMk/>
            <pc:sldMk cId="3808685009" sldId="374"/>
            <ac:spMk id="8" creationId="{FC03CCB8-CBDB-0E65-08CC-7DF4A58D3003}"/>
          </ac:spMkLst>
        </pc:spChg>
        <pc:spChg chg="del mod ord">
          <ac:chgData name="Bathen  Marianne" userId="40032b85-13f4-4a3d-a3f5-3dc67848b475" providerId="ADAL" clId="{FC4FE509-50D3-4ED4-9D15-CB007902482C}" dt="2023-10-11T09:34:42.181" v="1381" actId="478"/>
          <ac:spMkLst>
            <pc:docMk/>
            <pc:sldMk cId="3808685009" sldId="374"/>
            <ac:spMk id="9" creationId="{1BE769AF-25FF-31A6-F0FE-9CFED7115183}"/>
          </ac:spMkLst>
        </pc:spChg>
        <pc:spChg chg="add mod ord">
          <ac:chgData name="Bathen  Marianne" userId="40032b85-13f4-4a3d-a3f5-3dc67848b475" providerId="ADAL" clId="{FC4FE509-50D3-4ED4-9D15-CB007902482C}" dt="2023-10-11T09:34:56.571" v="1415" actId="20577"/>
          <ac:spMkLst>
            <pc:docMk/>
            <pc:sldMk cId="3808685009" sldId="374"/>
            <ac:spMk id="10" creationId="{A0C7C5D9-DAD4-01E4-DF04-E09E6DF61269}"/>
          </ac:spMkLst>
        </pc:spChg>
        <pc:spChg chg="add mod ord">
          <ac:chgData name="Bathen  Marianne" userId="40032b85-13f4-4a3d-a3f5-3dc67848b475" providerId="ADAL" clId="{FC4FE509-50D3-4ED4-9D15-CB007902482C}" dt="2023-10-16T09:33:15.993" v="11186" actId="20577"/>
          <ac:spMkLst>
            <pc:docMk/>
            <pc:sldMk cId="3808685009" sldId="374"/>
            <ac:spMk id="11" creationId="{2ADCD10F-4E8C-19EE-62D4-ABB1B9BE4A8E}"/>
          </ac:spMkLst>
        </pc:spChg>
        <pc:picChg chg="add mod">
          <ac:chgData name="Bathen  Marianne" userId="40032b85-13f4-4a3d-a3f5-3dc67848b475" providerId="ADAL" clId="{FC4FE509-50D3-4ED4-9D15-CB007902482C}" dt="2023-10-11T09:35:34.573" v="1427" actId="1076"/>
          <ac:picMkLst>
            <pc:docMk/>
            <pc:sldMk cId="3808685009" sldId="374"/>
            <ac:picMk id="12" creationId="{1FB84835-4CF5-30E7-440E-8BBAE390A38F}"/>
          </ac:picMkLst>
        </pc:picChg>
        <pc:picChg chg="add del mod">
          <ac:chgData name="Bathen  Marianne" userId="40032b85-13f4-4a3d-a3f5-3dc67848b475" providerId="ADAL" clId="{FC4FE509-50D3-4ED4-9D15-CB007902482C}" dt="2023-10-11T09:37:16.430" v="1672" actId="1076"/>
          <ac:picMkLst>
            <pc:docMk/>
            <pc:sldMk cId="3808685009" sldId="374"/>
            <ac:picMk id="13" creationId="{406334CC-B6EF-8B66-7C83-DF4430773832}"/>
          </ac:picMkLst>
        </pc:picChg>
        <pc:picChg chg="add del mod">
          <ac:chgData name="Bathen  Marianne" userId="40032b85-13f4-4a3d-a3f5-3dc67848b475" providerId="ADAL" clId="{FC4FE509-50D3-4ED4-9D15-CB007902482C}" dt="2023-10-11T09:37:20.021" v="1674" actId="1076"/>
          <ac:picMkLst>
            <pc:docMk/>
            <pc:sldMk cId="3808685009" sldId="374"/>
            <ac:picMk id="14" creationId="{E0383B93-CEF8-0357-E8D5-EC3D9EE86743}"/>
          </ac:picMkLst>
        </pc:picChg>
        <pc:picChg chg="add mod">
          <ac:chgData name="Bathen  Marianne" userId="40032b85-13f4-4a3d-a3f5-3dc67848b475" providerId="ADAL" clId="{FC4FE509-50D3-4ED4-9D15-CB007902482C}" dt="2023-10-11T09:37:17.918" v="1673" actId="1076"/>
          <ac:picMkLst>
            <pc:docMk/>
            <pc:sldMk cId="3808685009" sldId="374"/>
            <ac:picMk id="15" creationId="{763984E8-B8FF-DC6B-E352-0FC8460DFA16}"/>
          </ac:picMkLst>
        </pc:picChg>
      </pc:sldChg>
      <pc:sldChg chg="addSp modSp new mod modNotesTx">
        <pc:chgData name="Bathen  Marianne" userId="40032b85-13f4-4a3d-a3f5-3dc67848b475" providerId="ADAL" clId="{FC4FE509-50D3-4ED4-9D15-CB007902482C}" dt="2023-10-16T08:15:59.843" v="7302" actId="1076"/>
        <pc:sldMkLst>
          <pc:docMk/>
          <pc:sldMk cId="3431537039" sldId="375"/>
        </pc:sldMkLst>
        <pc:spChg chg="mod">
          <ac:chgData name="Bathen  Marianne" userId="40032b85-13f4-4a3d-a3f5-3dc67848b475" providerId="ADAL" clId="{FC4FE509-50D3-4ED4-9D15-CB007902482C}" dt="2023-10-13T12:45:25.902" v="2606"/>
          <ac:spMkLst>
            <pc:docMk/>
            <pc:sldMk cId="3431537039" sldId="375"/>
            <ac:spMk id="3" creationId="{477C83A4-B99A-B8A6-9E0B-129406EBAF9E}"/>
          </ac:spMkLst>
        </pc:spChg>
        <pc:spChg chg="mod">
          <ac:chgData name="Bathen  Marianne" userId="40032b85-13f4-4a3d-a3f5-3dc67848b475" providerId="ADAL" clId="{FC4FE509-50D3-4ED4-9D15-CB007902482C}" dt="2023-10-13T12:45:37.199" v="2650" actId="113"/>
          <ac:spMkLst>
            <pc:docMk/>
            <pc:sldMk cId="3431537039" sldId="375"/>
            <ac:spMk id="4" creationId="{736D73DB-9020-0AF2-7D35-2B71521DA842}"/>
          </ac:spMkLst>
        </pc:spChg>
        <pc:spChg chg="mod">
          <ac:chgData name="Bathen  Marianne" userId="40032b85-13f4-4a3d-a3f5-3dc67848b475" providerId="ADAL" clId="{FC4FE509-50D3-4ED4-9D15-CB007902482C}" dt="2023-10-16T08:15:51.982" v="7300" actId="14100"/>
          <ac:spMkLst>
            <pc:docMk/>
            <pc:sldMk cId="3431537039" sldId="375"/>
            <ac:spMk id="5" creationId="{82DDADD7-2DD7-BFEF-1CD3-530D5F37BFB1}"/>
          </ac:spMkLst>
        </pc:spChg>
        <pc:spChg chg="add mod">
          <ac:chgData name="Bathen  Marianne" userId="40032b85-13f4-4a3d-a3f5-3dc67848b475" providerId="ADAL" clId="{FC4FE509-50D3-4ED4-9D15-CB007902482C}" dt="2023-10-13T12:53:11.899" v="3036" actId="1076"/>
          <ac:spMkLst>
            <pc:docMk/>
            <pc:sldMk cId="3431537039" sldId="375"/>
            <ac:spMk id="9" creationId="{4DC59293-845F-DB31-F8A6-B340F820FFE4}"/>
          </ac:spMkLst>
        </pc:spChg>
        <pc:spChg chg="add mod">
          <ac:chgData name="Bathen  Marianne" userId="40032b85-13f4-4a3d-a3f5-3dc67848b475" providerId="ADAL" clId="{FC4FE509-50D3-4ED4-9D15-CB007902482C}" dt="2023-10-13T12:53:20.318" v="3039" actId="1076"/>
          <ac:spMkLst>
            <pc:docMk/>
            <pc:sldMk cId="3431537039" sldId="375"/>
            <ac:spMk id="11" creationId="{70E3204F-9ADD-DA89-3401-E879A74B1957}"/>
          </ac:spMkLst>
        </pc:spChg>
        <pc:picChg chg="add mod">
          <ac:chgData name="Bathen  Marianne" userId="40032b85-13f4-4a3d-a3f5-3dc67848b475" providerId="ADAL" clId="{FC4FE509-50D3-4ED4-9D15-CB007902482C}" dt="2023-10-13T12:50:43.515" v="2697" actId="1076"/>
          <ac:picMkLst>
            <pc:docMk/>
            <pc:sldMk cId="3431537039" sldId="375"/>
            <ac:picMk id="7" creationId="{399F1708-5A26-98E4-6CBA-A7CD7ACC3B45}"/>
          </ac:picMkLst>
        </pc:picChg>
        <pc:picChg chg="add mod">
          <ac:chgData name="Bathen  Marianne" userId="40032b85-13f4-4a3d-a3f5-3dc67848b475" providerId="ADAL" clId="{FC4FE509-50D3-4ED4-9D15-CB007902482C}" dt="2023-10-16T08:15:59.843" v="7302" actId="1076"/>
          <ac:picMkLst>
            <pc:docMk/>
            <pc:sldMk cId="3431537039" sldId="375"/>
            <ac:picMk id="4098" creationId="{6F335F4D-5A6F-E171-3573-7F344B1FFB2F}"/>
          </ac:picMkLst>
        </pc:picChg>
        <pc:picChg chg="add mod">
          <ac:chgData name="Bathen  Marianne" userId="40032b85-13f4-4a3d-a3f5-3dc67848b475" providerId="ADAL" clId="{FC4FE509-50D3-4ED4-9D15-CB007902482C}" dt="2023-10-13T12:53:56.131" v="3055" actId="1076"/>
          <ac:picMkLst>
            <pc:docMk/>
            <pc:sldMk cId="3431537039" sldId="375"/>
            <ac:picMk id="4100" creationId="{BE5EB1B8-A31F-5B47-7C4D-2A5245347578}"/>
          </ac:picMkLst>
        </pc:picChg>
      </pc:sldChg>
      <pc:sldChg chg="addSp delSp modSp add mod ord">
        <pc:chgData name="Bathen  Marianne" userId="40032b85-13f4-4a3d-a3f5-3dc67848b475" providerId="ADAL" clId="{FC4FE509-50D3-4ED4-9D15-CB007902482C}" dt="2023-10-16T09:38:46.295" v="11268" actId="20577"/>
        <pc:sldMkLst>
          <pc:docMk/>
          <pc:sldMk cId="560167137" sldId="376"/>
        </pc:sldMkLst>
        <pc:spChg chg="add mod">
          <ac:chgData name="Bathen  Marianne" userId="40032b85-13f4-4a3d-a3f5-3dc67848b475" providerId="ADAL" clId="{FC4FE509-50D3-4ED4-9D15-CB007902482C}" dt="2023-10-16T09:38:04.997" v="11261" actId="20577"/>
          <ac:spMkLst>
            <pc:docMk/>
            <pc:sldMk cId="560167137" sldId="376"/>
            <ac:spMk id="3" creationId="{515A8765-5501-FFD0-C69D-C9F07D0755E1}"/>
          </ac:spMkLst>
        </pc:spChg>
        <pc:spChg chg="del">
          <ac:chgData name="Bathen  Marianne" userId="40032b85-13f4-4a3d-a3f5-3dc67848b475" providerId="ADAL" clId="{FC4FE509-50D3-4ED4-9D15-CB007902482C}" dt="2023-10-13T13:04:35.801" v="3679" actId="478"/>
          <ac:spMkLst>
            <pc:docMk/>
            <pc:sldMk cId="560167137" sldId="376"/>
            <ac:spMk id="4" creationId="{ADEE156E-5524-CDBD-45A4-D184F2B58E18}"/>
          </ac:spMkLst>
        </pc:spChg>
        <pc:spChg chg="add mod">
          <ac:chgData name="Bathen  Marianne" userId="40032b85-13f4-4a3d-a3f5-3dc67848b475" providerId="ADAL" clId="{FC4FE509-50D3-4ED4-9D15-CB007902482C}" dt="2023-10-16T09:38:46.295" v="11268" actId="20577"/>
          <ac:spMkLst>
            <pc:docMk/>
            <pc:sldMk cId="560167137" sldId="376"/>
            <ac:spMk id="5" creationId="{F9BBD47F-0F19-856A-F89B-DA00BC30050D}"/>
          </ac:spMkLst>
        </pc:spChg>
        <pc:spChg chg="mod">
          <ac:chgData name="Bathen  Marianne" userId="40032b85-13f4-4a3d-a3f5-3dc67848b475" providerId="ADAL" clId="{FC4FE509-50D3-4ED4-9D15-CB007902482C}" dt="2023-10-16T08:46:16.907" v="7968" actId="20577"/>
          <ac:spMkLst>
            <pc:docMk/>
            <pc:sldMk cId="560167137" sldId="376"/>
            <ac:spMk id="11" creationId="{644E880C-59A4-6DDE-9ACA-8B06155771B2}"/>
          </ac:spMkLst>
        </pc:spChg>
        <pc:spChg chg="mod">
          <ac:chgData name="Bathen  Marianne" userId="40032b85-13f4-4a3d-a3f5-3dc67848b475" providerId="ADAL" clId="{FC4FE509-50D3-4ED4-9D15-CB007902482C}" dt="2023-10-16T08:49:20.055" v="7985" actId="20577"/>
          <ac:spMkLst>
            <pc:docMk/>
            <pc:sldMk cId="560167137" sldId="376"/>
            <ac:spMk id="12" creationId="{41F57CB3-2F77-75E3-A57B-F81A0010C417}"/>
          </ac:spMkLst>
        </pc:spChg>
        <pc:picChg chg="add mod">
          <ac:chgData name="Bathen  Marianne" userId="40032b85-13f4-4a3d-a3f5-3dc67848b475" providerId="ADAL" clId="{FC4FE509-50D3-4ED4-9D15-CB007902482C}" dt="2023-10-16T09:38:30.282" v="11263" actId="1076"/>
          <ac:picMkLst>
            <pc:docMk/>
            <pc:sldMk cId="560167137" sldId="376"/>
            <ac:picMk id="2050" creationId="{3B9EA68C-4D9B-0AB1-23E2-417CBC0160BE}"/>
          </ac:picMkLst>
        </pc:picChg>
        <pc:picChg chg="del">
          <ac:chgData name="Bathen  Marianne" userId="40032b85-13f4-4a3d-a3f5-3dc67848b475" providerId="ADAL" clId="{FC4FE509-50D3-4ED4-9D15-CB007902482C}" dt="2023-10-13T13:04:35.801" v="3679" actId="478"/>
          <ac:picMkLst>
            <pc:docMk/>
            <pc:sldMk cId="560167137" sldId="376"/>
            <ac:picMk id="3074" creationId="{4A2C8FC3-27ED-AC0F-03DC-4A6E44BB7CFA}"/>
          </ac:picMkLst>
        </pc:picChg>
        <pc:picChg chg="del">
          <ac:chgData name="Bathen  Marianne" userId="40032b85-13f4-4a3d-a3f5-3dc67848b475" providerId="ADAL" clId="{FC4FE509-50D3-4ED4-9D15-CB007902482C}" dt="2023-10-13T13:04:35.801" v="3679" actId="478"/>
          <ac:picMkLst>
            <pc:docMk/>
            <pc:sldMk cId="560167137" sldId="376"/>
            <ac:picMk id="3076" creationId="{4FE05FE2-8EDD-FA60-76C9-A008CD5CFF4A}"/>
          </ac:picMkLst>
        </pc:picChg>
        <pc:picChg chg="add mod">
          <ac:chgData name="Bathen  Marianne" userId="40032b85-13f4-4a3d-a3f5-3dc67848b475" providerId="ADAL" clId="{FC4FE509-50D3-4ED4-9D15-CB007902482C}" dt="2023-10-16T09:38:33.520" v="11264" actId="1076"/>
          <ac:picMkLst>
            <pc:docMk/>
            <pc:sldMk cId="560167137" sldId="376"/>
            <ac:picMk id="5122" creationId="{D9E10DE7-B9D3-07A2-2B2C-A246C73A64D2}"/>
          </ac:picMkLst>
        </pc:picChg>
      </pc:sldChg>
      <pc:sldChg chg="add del">
        <pc:chgData name="Bathen  Marianne" userId="40032b85-13f4-4a3d-a3f5-3dc67848b475" providerId="ADAL" clId="{FC4FE509-50D3-4ED4-9D15-CB007902482C}" dt="2023-10-16T06:44:10.213" v="5823" actId="2890"/>
        <pc:sldMkLst>
          <pc:docMk/>
          <pc:sldMk cId="414482479" sldId="377"/>
        </pc:sldMkLst>
      </pc:sldChg>
      <pc:sldChg chg="addSp delSp modSp add mod">
        <pc:chgData name="Bathen  Marianne" userId="40032b85-13f4-4a3d-a3f5-3dc67848b475" providerId="ADAL" clId="{FC4FE509-50D3-4ED4-9D15-CB007902482C}" dt="2023-10-16T09:34:51.329" v="11220" actId="1035"/>
        <pc:sldMkLst>
          <pc:docMk/>
          <pc:sldMk cId="1652974189" sldId="377"/>
        </pc:sldMkLst>
        <pc:spChg chg="mod">
          <ac:chgData name="Bathen  Marianne" userId="40032b85-13f4-4a3d-a3f5-3dc67848b475" providerId="ADAL" clId="{FC4FE509-50D3-4ED4-9D15-CB007902482C}" dt="2023-10-16T08:13:21.320" v="7103" actId="20577"/>
          <ac:spMkLst>
            <pc:docMk/>
            <pc:sldMk cId="1652974189" sldId="377"/>
            <ac:spMk id="12" creationId="{41F57CB3-2F77-75E3-A57B-F81A0010C417}"/>
          </ac:spMkLst>
        </pc:spChg>
        <pc:spChg chg="add mod">
          <ac:chgData name="Bathen  Marianne" userId="40032b85-13f4-4a3d-a3f5-3dc67848b475" providerId="ADAL" clId="{FC4FE509-50D3-4ED4-9D15-CB007902482C}" dt="2023-10-16T09:34:51.329" v="11220" actId="1035"/>
          <ac:spMkLst>
            <pc:docMk/>
            <pc:sldMk cId="1652974189" sldId="377"/>
            <ac:spMk id="16" creationId="{203BCBB1-8F00-0518-ED83-CBB7DAE3884D}"/>
          </ac:spMkLst>
        </pc:spChg>
        <pc:spChg chg="mod">
          <ac:chgData name="Bathen  Marianne" userId="40032b85-13f4-4a3d-a3f5-3dc67848b475" providerId="ADAL" clId="{FC4FE509-50D3-4ED4-9D15-CB007902482C}" dt="2023-10-16T06:49:04.796" v="6152" actId="1076"/>
          <ac:spMkLst>
            <pc:docMk/>
            <pc:sldMk cId="1652974189" sldId="377"/>
            <ac:spMk id="17" creationId="{B0551142-3AF4-64E3-6E4F-F97BC9B7758A}"/>
          </ac:spMkLst>
        </pc:spChg>
        <pc:spChg chg="del">
          <ac:chgData name="Bathen  Marianne" userId="40032b85-13f4-4a3d-a3f5-3dc67848b475" providerId="ADAL" clId="{FC4FE509-50D3-4ED4-9D15-CB007902482C}" dt="2023-10-16T09:34:24.407" v="11215" actId="478"/>
          <ac:spMkLst>
            <pc:docMk/>
            <pc:sldMk cId="1652974189" sldId="377"/>
            <ac:spMk id="18" creationId="{F3D102E7-8634-9AE0-1BC5-A52E7A13F87E}"/>
          </ac:spMkLst>
        </pc:spChg>
      </pc:sldChg>
      <pc:sldChg chg="add del">
        <pc:chgData name="Bathen  Marianne" userId="40032b85-13f4-4a3d-a3f5-3dc67848b475" providerId="ADAL" clId="{FC4FE509-50D3-4ED4-9D15-CB007902482C}" dt="2023-10-16T08:14:54.945" v="7202" actId="47"/>
        <pc:sldMkLst>
          <pc:docMk/>
          <pc:sldMk cId="1345651382" sldId="378"/>
        </pc:sldMkLst>
      </pc:sldChg>
      <pc:sldChg chg="addSp modSp new mod">
        <pc:chgData name="Bathen  Marianne" userId="40032b85-13f4-4a3d-a3f5-3dc67848b475" providerId="ADAL" clId="{FC4FE509-50D3-4ED4-9D15-CB007902482C}" dt="2023-10-16T09:40:03.097" v="11282" actId="14100"/>
        <pc:sldMkLst>
          <pc:docMk/>
          <pc:sldMk cId="236247532" sldId="379"/>
        </pc:sldMkLst>
        <pc:spChg chg="mod">
          <ac:chgData name="Bathen  Marianne" userId="40032b85-13f4-4a3d-a3f5-3dc67848b475" providerId="ADAL" clId="{FC4FE509-50D3-4ED4-9D15-CB007902482C}" dt="2023-10-16T06:54:55.890" v="6344" actId="20577"/>
          <ac:spMkLst>
            <pc:docMk/>
            <pc:sldMk cId="236247532" sldId="379"/>
            <ac:spMk id="3" creationId="{9703DA2E-9772-13F4-DA66-D2144C36210C}"/>
          </ac:spMkLst>
        </pc:spChg>
        <pc:spChg chg="mod">
          <ac:chgData name="Bathen  Marianne" userId="40032b85-13f4-4a3d-a3f5-3dc67848b475" providerId="ADAL" clId="{FC4FE509-50D3-4ED4-9D15-CB007902482C}" dt="2023-10-16T08:55:48.804" v="8481" actId="12"/>
          <ac:spMkLst>
            <pc:docMk/>
            <pc:sldMk cId="236247532" sldId="379"/>
            <ac:spMk id="4" creationId="{3082829E-68FD-5460-923F-B34E91FD2DA4}"/>
          </ac:spMkLst>
        </pc:spChg>
        <pc:spChg chg="add mod">
          <ac:chgData name="Bathen  Marianne" userId="40032b85-13f4-4a3d-a3f5-3dc67848b475" providerId="ADAL" clId="{FC4FE509-50D3-4ED4-9D15-CB007902482C}" dt="2023-10-16T09:35:24.920" v="11226"/>
          <ac:spMkLst>
            <pc:docMk/>
            <pc:sldMk cId="236247532" sldId="379"/>
            <ac:spMk id="6" creationId="{FE81223F-B3C8-A42D-3096-40C732216712}"/>
          </ac:spMkLst>
        </pc:spChg>
        <pc:spChg chg="add mod">
          <ac:chgData name="Bathen  Marianne" userId="40032b85-13f4-4a3d-a3f5-3dc67848b475" providerId="ADAL" clId="{FC4FE509-50D3-4ED4-9D15-CB007902482C}" dt="2023-10-16T09:40:03.097" v="11282" actId="14100"/>
          <ac:spMkLst>
            <pc:docMk/>
            <pc:sldMk cId="236247532" sldId="379"/>
            <ac:spMk id="10" creationId="{CA82C1FB-8C21-D0F0-4955-96DA421CDB41}"/>
          </ac:spMkLst>
        </pc:spChg>
        <pc:picChg chg="add mod">
          <ac:chgData name="Bathen  Marianne" userId="40032b85-13f4-4a3d-a3f5-3dc67848b475" providerId="ADAL" clId="{FC4FE509-50D3-4ED4-9D15-CB007902482C}" dt="2023-10-16T09:30:19.848" v="11040" actId="1076"/>
          <ac:picMkLst>
            <pc:docMk/>
            <pc:sldMk cId="236247532" sldId="379"/>
            <ac:picMk id="5" creationId="{5DEC1D24-F7E6-AAB6-D54A-D4480FB09954}"/>
          </ac:picMkLst>
        </pc:picChg>
        <pc:picChg chg="add mod">
          <ac:chgData name="Bathen  Marianne" userId="40032b85-13f4-4a3d-a3f5-3dc67848b475" providerId="ADAL" clId="{FC4FE509-50D3-4ED4-9D15-CB007902482C}" dt="2023-10-16T09:38:59.426" v="11272" actId="1076"/>
          <ac:picMkLst>
            <pc:docMk/>
            <pc:sldMk cId="236247532" sldId="379"/>
            <ac:picMk id="7" creationId="{EF60D652-4AA3-EE7D-9F9C-9E66F874087E}"/>
          </ac:picMkLst>
        </pc:picChg>
        <pc:picChg chg="add mod">
          <ac:chgData name="Bathen  Marianne" userId="40032b85-13f4-4a3d-a3f5-3dc67848b475" providerId="ADAL" clId="{FC4FE509-50D3-4ED4-9D15-CB007902482C}" dt="2023-10-16T09:39:21.876" v="11274" actId="1076"/>
          <ac:picMkLst>
            <pc:docMk/>
            <pc:sldMk cId="236247532" sldId="379"/>
            <ac:picMk id="8" creationId="{323271FC-4A00-3F74-D235-113148024A21}"/>
          </ac:picMkLst>
        </pc:picChg>
        <pc:picChg chg="add mod">
          <ac:chgData name="Bathen  Marianne" userId="40032b85-13f4-4a3d-a3f5-3dc67848b475" providerId="ADAL" clId="{FC4FE509-50D3-4ED4-9D15-CB007902482C}" dt="2023-10-16T09:35:30.785" v="11227" actId="1076"/>
          <ac:picMkLst>
            <pc:docMk/>
            <pc:sldMk cId="236247532" sldId="379"/>
            <ac:picMk id="1026" creationId="{0BC6A959-0F85-66F8-B7DF-97E44DD91C27}"/>
          </ac:picMkLst>
        </pc:picChg>
      </pc:sldChg>
      <pc:sldChg chg="modSp add mod">
        <pc:chgData name="Bathen  Marianne" userId="40032b85-13f4-4a3d-a3f5-3dc67848b475" providerId="ADAL" clId="{FC4FE509-50D3-4ED4-9D15-CB007902482C}" dt="2023-10-16T08:17:12.834" v="7334" actId="20577"/>
        <pc:sldMkLst>
          <pc:docMk/>
          <pc:sldMk cId="2319207371" sldId="380"/>
        </pc:sldMkLst>
        <pc:spChg chg="mod">
          <ac:chgData name="Bathen  Marianne" userId="40032b85-13f4-4a3d-a3f5-3dc67848b475" providerId="ADAL" clId="{FC4FE509-50D3-4ED4-9D15-CB007902482C}" dt="2023-10-16T07:02:25.923" v="6803" actId="20577"/>
          <ac:spMkLst>
            <pc:docMk/>
            <pc:sldMk cId="2319207371" sldId="380"/>
            <ac:spMk id="11" creationId="{644E880C-59A4-6DDE-9ACA-8B06155771B2}"/>
          </ac:spMkLst>
        </pc:spChg>
        <pc:spChg chg="mod">
          <ac:chgData name="Bathen  Marianne" userId="40032b85-13f4-4a3d-a3f5-3dc67848b475" providerId="ADAL" clId="{FC4FE509-50D3-4ED4-9D15-CB007902482C}" dt="2023-10-16T08:17:12.834" v="7334" actId="20577"/>
          <ac:spMkLst>
            <pc:docMk/>
            <pc:sldMk cId="2319207371" sldId="380"/>
            <ac:spMk id="12" creationId="{41F57CB3-2F77-75E3-A57B-F81A0010C417}"/>
          </ac:spMkLst>
        </pc:spChg>
      </pc:sldChg>
      <pc:sldChg chg="addSp delSp modSp add mod">
        <pc:chgData name="Bathen  Marianne" userId="40032b85-13f4-4a3d-a3f5-3dc67848b475" providerId="ADAL" clId="{FC4FE509-50D3-4ED4-9D15-CB007902482C}" dt="2023-10-16T08:52:41.863" v="8180" actId="20577"/>
        <pc:sldMkLst>
          <pc:docMk/>
          <pc:sldMk cId="60020668" sldId="381"/>
        </pc:sldMkLst>
        <pc:spChg chg="del mod">
          <ac:chgData name="Bathen  Marianne" userId="40032b85-13f4-4a3d-a3f5-3dc67848b475" providerId="ADAL" clId="{FC4FE509-50D3-4ED4-9D15-CB007902482C}" dt="2023-10-16T08:50:51.910" v="8000" actId="478"/>
          <ac:spMkLst>
            <pc:docMk/>
            <pc:sldMk cId="60020668" sldId="381"/>
            <ac:spMk id="4" creationId="{ADEE156E-5524-CDBD-45A4-D184F2B58E18}"/>
          </ac:spMkLst>
        </pc:spChg>
        <pc:spChg chg="add mod">
          <ac:chgData name="Bathen  Marianne" userId="40032b85-13f4-4a3d-a3f5-3dc67848b475" providerId="ADAL" clId="{FC4FE509-50D3-4ED4-9D15-CB007902482C}" dt="2023-10-16T08:52:12.642" v="8047" actId="14100"/>
          <ac:spMkLst>
            <pc:docMk/>
            <pc:sldMk cId="60020668" sldId="381"/>
            <ac:spMk id="5" creationId="{ECF2F62D-A414-375B-2766-1EBB3FD5D213}"/>
          </ac:spMkLst>
        </pc:spChg>
        <pc:spChg chg="add mod">
          <ac:chgData name="Bathen  Marianne" userId="40032b85-13f4-4a3d-a3f5-3dc67848b475" providerId="ADAL" clId="{FC4FE509-50D3-4ED4-9D15-CB007902482C}" dt="2023-10-16T08:52:41.863" v="8180" actId="20577"/>
          <ac:spMkLst>
            <pc:docMk/>
            <pc:sldMk cId="60020668" sldId="381"/>
            <ac:spMk id="7" creationId="{3CDDAF25-65DD-7070-A93F-D45961D69458}"/>
          </ac:spMkLst>
        </pc:spChg>
        <pc:spChg chg="add mod">
          <ac:chgData name="Bathen  Marianne" userId="40032b85-13f4-4a3d-a3f5-3dc67848b475" providerId="ADAL" clId="{FC4FE509-50D3-4ED4-9D15-CB007902482C}" dt="2023-10-16T08:52:36.361" v="8171" actId="1037"/>
          <ac:spMkLst>
            <pc:docMk/>
            <pc:sldMk cId="60020668" sldId="381"/>
            <ac:spMk id="9" creationId="{7025FE53-4AE6-2437-D818-165A313554C8}"/>
          </ac:spMkLst>
        </pc:spChg>
        <pc:spChg chg="mod">
          <ac:chgData name="Bathen  Marianne" userId="40032b85-13f4-4a3d-a3f5-3dc67848b475" providerId="ADAL" clId="{FC4FE509-50D3-4ED4-9D15-CB007902482C}" dt="2023-10-16T08:51:00.593" v="8024" actId="20577"/>
          <ac:spMkLst>
            <pc:docMk/>
            <pc:sldMk cId="60020668" sldId="381"/>
            <ac:spMk id="11" creationId="{644E880C-59A4-6DDE-9ACA-8B06155771B2}"/>
          </ac:spMkLst>
        </pc:spChg>
        <pc:spChg chg="mod">
          <ac:chgData name="Bathen  Marianne" userId="40032b85-13f4-4a3d-a3f5-3dc67848b475" providerId="ADAL" clId="{FC4FE509-50D3-4ED4-9D15-CB007902482C}" dt="2023-10-16T08:51:09.670" v="8026" actId="14100"/>
          <ac:spMkLst>
            <pc:docMk/>
            <pc:sldMk cId="60020668" sldId="381"/>
            <ac:spMk id="12" creationId="{41F57CB3-2F77-75E3-A57B-F81A0010C417}"/>
          </ac:spMkLst>
        </pc:spChg>
        <pc:picChg chg="del">
          <ac:chgData name="Bathen  Marianne" userId="40032b85-13f4-4a3d-a3f5-3dc67848b475" providerId="ADAL" clId="{FC4FE509-50D3-4ED4-9D15-CB007902482C}" dt="2023-10-16T08:50:49.166" v="7997" actId="478"/>
          <ac:picMkLst>
            <pc:docMk/>
            <pc:sldMk cId="60020668" sldId="381"/>
            <ac:picMk id="3074" creationId="{4A2C8FC3-27ED-AC0F-03DC-4A6E44BB7CFA}"/>
          </ac:picMkLst>
        </pc:picChg>
        <pc:picChg chg="del">
          <ac:chgData name="Bathen  Marianne" userId="40032b85-13f4-4a3d-a3f5-3dc67848b475" providerId="ADAL" clId="{FC4FE509-50D3-4ED4-9D15-CB007902482C}" dt="2023-10-16T08:50:50.426" v="7998" actId="478"/>
          <ac:picMkLst>
            <pc:docMk/>
            <pc:sldMk cId="60020668" sldId="381"/>
            <ac:picMk id="3076" creationId="{4FE05FE2-8EDD-FA60-76C9-A008CD5CFF4A}"/>
          </ac:picMkLst>
        </pc:picChg>
        <pc:picChg chg="add mod">
          <ac:chgData name="Bathen  Marianne" userId="40032b85-13f4-4a3d-a3f5-3dc67848b475" providerId="ADAL" clId="{FC4FE509-50D3-4ED4-9D15-CB007902482C}" dt="2023-10-16T08:52:18.417" v="8057" actId="1035"/>
          <ac:picMkLst>
            <pc:docMk/>
            <pc:sldMk cId="60020668" sldId="381"/>
            <ac:picMk id="5122" creationId="{6436D868-08BC-841B-B9F2-C529ACE8C889}"/>
          </ac:picMkLst>
        </pc:picChg>
      </pc:sldChg>
      <pc:sldChg chg="modSp add mod ord">
        <pc:chgData name="Bathen  Marianne" userId="40032b85-13f4-4a3d-a3f5-3dc67848b475" providerId="ADAL" clId="{FC4FE509-50D3-4ED4-9D15-CB007902482C}" dt="2023-10-16T08:45:30.897" v="7964" actId="403"/>
        <pc:sldMkLst>
          <pc:docMk/>
          <pc:sldMk cId="1747320559" sldId="382"/>
        </pc:sldMkLst>
        <pc:spChg chg="mod">
          <ac:chgData name="Bathen  Marianne" userId="40032b85-13f4-4a3d-a3f5-3dc67848b475" providerId="ADAL" clId="{FC4FE509-50D3-4ED4-9D15-CB007902482C}" dt="2023-10-16T08:45:30.897" v="7964" actId="403"/>
          <ac:spMkLst>
            <pc:docMk/>
            <pc:sldMk cId="1747320559" sldId="382"/>
            <ac:spMk id="12" creationId="{41F57CB3-2F77-75E3-A57B-F81A0010C417}"/>
          </ac:spMkLst>
        </pc:spChg>
      </pc:sldChg>
      <pc:sldChg chg="modSp add mod modNotesTx">
        <pc:chgData name="Bathen  Marianne" userId="40032b85-13f4-4a3d-a3f5-3dc67848b475" providerId="ADAL" clId="{FC4FE509-50D3-4ED4-9D15-CB007902482C}" dt="2023-10-16T08:56:31.509" v="8533" actId="20577"/>
        <pc:sldMkLst>
          <pc:docMk/>
          <pc:sldMk cId="2191588829" sldId="383"/>
        </pc:sldMkLst>
        <pc:spChg chg="mod">
          <ac:chgData name="Bathen  Marianne" userId="40032b85-13f4-4a3d-a3f5-3dc67848b475" providerId="ADAL" clId="{FC4FE509-50D3-4ED4-9D15-CB007902482C}" dt="2023-10-16T08:56:31.509" v="8533" actId="20577"/>
          <ac:spMkLst>
            <pc:docMk/>
            <pc:sldMk cId="2191588829" sldId="383"/>
            <ac:spMk id="10" creationId="{3DE7A57A-71B5-B039-5B52-44E1D2B19B7C}"/>
          </ac:spMkLst>
        </pc:spChg>
      </pc:sldChg>
      <pc:sldChg chg="addSp delSp modSp add mod ord">
        <pc:chgData name="Bathen  Marianne" userId="40032b85-13f4-4a3d-a3f5-3dc67848b475" providerId="ADAL" clId="{FC4FE509-50D3-4ED4-9D15-CB007902482C}" dt="2023-10-16T09:15:49.262" v="10195"/>
        <pc:sldMkLst>
          <pc:docMk/>
          <pc:sldMk cId="1768858734" sldId="384"/>
        </pc:sldMkLst>
        <pc:spChg chg="add mod">
          <ac:chgData name="Bathen  Marianne" userId="40032b85-13f4-4a3d-a3f5-3dc67848b475" providerId="ADAL" clId="{FC4FE509-50D3-4ED4-9D15-CB007902482C}" dt="2023-10-16T09:15:49.262" v="10195"/>
          <ac:spMkLst>
            <pc:docMk/>
            <pc:sldMk cId="1768858734" sldId="384"/>
            <ac:spMk id="8" creationId="{340A9D90-9BB1-E4DA-4EE8-2EAFF19A7743}"/>
          </ac:spMkLst>
        </pc:spChg>
        <pc:spChg chg="mod">
          <ac:chgData name="Bathen  Marianne" userId="40032b85-13f4-4a3d-a3f5-3dc67848b475" providerId="ADAL" clId="{FC4FE509-50D3-4ED4-9D15-CB007902482C}" dt="2023-10-16T09:13:47.879" v="10173" actId="14100"/>
          <ac:spMkLst>
            <pc:docMk/>
            <pc:sldMk cId="1768858734" sldId="384"/>
            <ac:spMk id="12" creationId="{41F57CB3-2F77-75E3-A57B-F81A0010C417}"/>
          </ac:spMkLst>
        </pc:spChg>
        <pc:picChg chg="del">
          <ac:chgData name="Bathen  Marianne" userId="40032b85-13f4-4a3d-a3f5-3dc67848b475" providerId="ADAL" clId="{FC4FE509-50D3-4ED4-9D15-CB007902482C}" dt="2023-10-16T09:03:50.020" v="9308" actId="478"/>
          <ac:picMkLst>
            <pc:docMk/>
            <pc:sldMk cId="1768858734" sldId="384"/>
            <ac:picMk id="4" creationId="{D75AAFF2-34A6-8DB9-2100-0102F2DDF00A}"/>
          </ac:picMkLst>
        </pc:picChg>
        <pc:picChg chg="del mod">
          <ac:chgData name="Bathen  Marianne" userId="40032b85-13f4-4a3d-a3f5-3dc67848b475" providerId="ADAL" clId="{FC4FE509-50D3-4ED4-9D15-CB007902482C}" dt="2023-10-16T09:03:52.042" v="9311" actId="478"/>
          <ac:picMkLst>
            <pc:docMk/>
            <pc:sldMk cId="1768858734" sldId="384"/>
            <ac:picMk id="5" creationId="{0D470314-79CD-AEC5-9287-55F21D6166A3}"/>
          </ac:picMkLst>
        </pc:picChg>
        <pc:picChg chg="mod ord">
          <ac:chgData name="Bathen  Marianne" userId="40032b85-13f4-4a3d-a3f5-3dc67848b475" providerId="ADAL" clId="{FC4FE509-50D3-4ED4-9D15-CB007902482C}" dt="2023-10-16T09:04:15.319" v="9370" actId="1035"/>
          <ac:picMkLst>
            <pc:docMk/>
            <pc:sldMk cId="1768858734" sldId="384"/>
            <ac:picMk id="6" creationId="{4E574ED0-2C98-5598-4273-0551691BC796}"/>
          </ac:picMkLst>
        </pc:picChg>
        <pc:picChg chg="mod ord">
          <ac:chgData name="Bathen  Marianne" userId="40032b85-13f4-4a3d-a3f5-3dc67848b475" providerId="ADAL" clId="{FC4FE509-50D3-4ED4-9D15-CB007902482C}" dt="2023-10-16T09:10:43.702" v="9924" actId="167"/>
          <ac:picMkLst>
            <pc:docMk/>
            <pc:sldMk cId="1768858734" sldId="384"/>
            <ac:picMk id="7" creationId="{B6EDC1E5-6E81-5D1E-8509-A9BBDEBC8358}"/>
          </ac:picMkLst>
        </pc:picChg>
        <pc:picChg chg="add del mod">
          <ac:chgData name="Bathen  Marianne" userId="40032b85-13f4-4a3d-a3f5-3dc67848b475" providerId="ADAL" clId="{FC4FE509-50D3-4ED4-9D15-CB007902482C}" dt="2023-10-16T09:14:55.216" v="10184"/>
          <ac:picMkLst>
            <pc:docMk/>
            <pc:sldMk cId="1768858734" sldId="384"/>
            <ac:picMk id="9" creationId="{32F6C865-2522-76EF-AA51-746E737C9B85}"/>
          </ac:picMkLst>
        </pc:picChg>
        <pc:picChg chg="add mod">
          <ac:chgData name="Bathen  Marianne" userId="40032b85-13f4-4a3d-a3f5-3dc67848b475" providerId="ADAL" clId="{FC4FE509-50D3-4ED4-9D15-CB007902482C}" dt="2023-10-16T09:14:25.307" v="10182" actId="1076"/>
          <ac:picMkLst>
            <pc:docMk/>
            <pc:sldMk cId="1768858734" sldId="384"/>
            <ac:picMk id="6146" creationId="{D1E4B4B3-F06F-17C1-9F5F-BC42DEE0CAF5}"/>
          </ac:picMkLst>
        </pc:picChg>
        <pc:picChg chg="add mod">
          <ac:chgData name="Bathen  Marianne" userId="40032b85-13f4-4a3d-a3f5-3dc67848b475" providerId="ADAL" clId="{FC4FE509-50D3-4ED4-9D15-CB007902482C}" dt="2023-10-16T09:15:27.042" v="10191" actId="14100"/>
          <ac:picMkLst>
            <pc:docMk/>
            <pc:sldMk cId="1768858734" sldId="384"/>
            <ac:picMk id="6148" creationId="{F143AC0C-FBF7-A01B-19A7-A979B87A6491}"/>
          </ac:picMkLst>
        </pc:picChg>
      </pc:sldChg>
      <pc:sldChg chg="addSp delSp modSp add mod modClrScheme chgLayout">
        <pc:chgData name="Bathen  Marianne" userId="40032b85-13f4-4a3d-a3f5-3dc67848b475" providerId="ADAL" clId="{FC4FE509-50D3-4ED4-9D15-CB007902482C}" dt="2023-10-16T09:26:55.389" v="11038" actId="12"/>
        <pc:sldMkLst>
          <pc:docMk/>
          <pc:sldMk cId="874120682" sldId="385"/>
        </pc:sldMkLst>
        <pc:spChg chg="mod ord">
          <ac:chgData name="Bathen  Marianne" userId="40032b85-13f4-4a3d-a3f5-3dc67848b475" providerId="ADAL" clId="{FC4FE509-50D3-4ED4-9D15-CB007902482C}" dt="2023-10-16T09:18:55.977" v="10564" actId="700"/>
          <ac:spMkLst>
            <pc:docMk/>
            <pc:sldMk cId="874120682" sldId="385"/>
            <ac:spMk id="2" creationId="{4FD17833-CFBF-6684-54FD-2982DEEFA129}"/>
          </ac:spMkLst>
        </pc:spChg>
        <pc:spChg chg="add del mod">
          <ac:chgData name="Bathen  Marianne" userId="40032b85-13f4-4a3d-a3f5-3dc67848b475" providerId="ADAL" clId="{FC4FE509-50D3-4ED4-9D15-CB007902482C}" dt="2023-10-16T09:19:07.753" v="10568" actId="478"/>
          <ac:spMkLst>
            <pc:docMk/>
            <pc:sldMk cId="874120682" sldId="385"/>
            <ac:spMk id="4" creationId="{BCE1847D-AFA0-3438-4CDC-1E2E307CC8F9}"/>
          </ac:spMkLst>
        </pc:spChg>
        <pc:spChg chg="add del mod ord">
          <ac:chgData name="Bathen  Marianne" userId="40032b85-13f4-4a3d-a3f5-3dc67848b475" providerId="ADAL" clId="{FC4FE509-50D3-4ED4-9D15-CB007902482C}" dt="2023-10-16T09:18:59.049" v="10565" actId="478"/>
          <ac:spMkLst>
            <pc:docMk/>
            <pc:sldMk cId="874120682" sldId="385"/>
            <ac:spMk id="8" creationId="{FA1EAAE6-0A04-62B9-F37F-A9BF2244B312}"/>
          </ac:spMkLst>
        </pc:spChg>
        <pc:spChg chg="add mod ord">
          <ac:chgData name="Bathen  Marianne" userId="40032b85-13f4-4a3d-a3f5-3dc67848b475" providerId="ADAL" clId="{FC4FE509-50D3-4ED4-9D15-CB007902482C}" dt="2023-10-16T09:26:55.389" v="11038" actId="12"/>
          <ac:spMkLst>
            <pc:docMk/>
            <pc:sldMk cId="874120682" sldId="385"/>
            <ac:spMk id="9" creationId="{A6C238FF-AF5D-3D36-B261-48C89A031ABB}"/>
          </ac:spMkLst>
        </pc:spChg>
        <pc:spChg chg="mod ord">
          <ac:chgData name="Bathen  Marianne" userId="40032b85-13f4-4a3d-a3f5-3dc67848b475" providerId="ADAL" clId="{FC4FE509-50D3-4ED4-9D15-CB007902482C}" dt="2023-10-16T09:18:55.977" v="10564" actId="700"/>
          <ac:spMkLst>
            <pc:docMk/>
            <pc:sldMk cId="874120682" sldId="385"/>
            <ac:spMk id="10" creationId="{67765996-D38E-A4CF-45A6-EE3FD9F4EB20}"/>
          </ac:spMkLst>
        </pc:spChg>
        <pc:spChg chg="mod ord">
          <ac:chgData name="Bathen  Marianne" userId="40032b85-13f4-4a3d-a3f5-3dc67848b475" providerId="ADAL" clId="{FC4FE509-50D3-4ED4-9D15-CB007902482C}" dt="2023-10-16T09:18:55.977" v="10564" actId="700"/>
          <ac:spMkLst>
            <pc:docMk/>
            <pc:sldMk cId="874120682" sldId="385"/>
            <ac:spMk id="11" creationId="{644E880C-59A4-6DDE-9ACA-8B06155771B2}"/>
          </ac:spMkLst>
        </pc:spChg>
        <pc:spChg chg="mod ord">
          <ac:chgData name="Bathen  Marianne" userId="40032b85-13f4-4a3d-a3f5-3dc67848b475" providerId="ADAL" clId="{FC4FE509-50D3-4ED4-9D15-CB007902482C}" dt="2023-10-16T09:26:08.359" v="10927" actId="21"/>
          <ac:spMkLst>
            <pc:docMk/>
            <pc:sldMk cId="874120682" sldId="385"/>
            <ac:spMk id="12" creationId="{41F57CB3-2F77-75E3-A57B-F81A0010C417}"/>
          </ac:spMkLst>
        </pc:spChg>
        <pc:picChg chg="add mod">
          <ac:chgData name="Bathen  Marianne" userId="40032b85-13f4-4a3d-a3f5-3dc67848b475" providerId="ADAL" clId="{FC4FE509-50D3-4ED4-9D15-CB007902482C}" dt="2023-10-16T09:26:18.121" v="10932" actId="1076"/>
          <ac:picMkLst>
            <pc:docMk/>
            <pc:sldMk cId="874120682" sldId="385"/>
            <ac:picMk id="5" creationId="{C5B0B709-3585-2602-A357-BC98B9F1106A}"/>
          </ac:picMkLst>
        </pc:picChg>
        <pc:picChg chg="del">
          <ac:chgData name="Bathen  Marianne" userId="40032b85-13f4-4a3d-a3f5-3dc67848b475" providerId="ADAL" clId="{FC4FE509-50D3-4ED4-9D15-CB007902482C}" dt="2023-10-16T09:16:32.737" v="10225" actId="478"/>
          <ac:picMkLst>
            <pc:docMk/>
            <pc:sldMk cId="874120682" sldId="385"/>
            <ac:picMk id="6" creationId="{4E574ED0-2C98-5598-4273-0551691BC796}"/>
          </ac:picMkLst>
        </pc:picChg>
        <pc:picChg chg="del">
          <ac:chgData name="Bathen  Marianne" userId="40032b85-13f4-4a3d-a3f5-3dc67848b475" providerId="ADAL" clId="{FC4FE509-50D3-4ED4-9D15-CB007902482C}" dt="2023-10-16T09:16:29.634" v="10224" actId="478"/>
          <ac:picMkLst>
            <pc:docMk/>
            <pc:sldMk cId="874120682" sldId="385"/>
            <ac:picMk id="7" creationId="{B6EDC1E5-6E81-5D1E-8509-A9BBDEBC8358}"/>
          </ac:picMkLst>
        </pc:picChg>
      </pc:sldChg>
      <pc:sldMasterChg chg="delSldLayout">
        <pc:chgData name="Bathen  Marianne" userId="40032b85-13f4-4a3d-a3f5-3dc67848b475" providerId="ADAL" clId="{FC4FE509-50D3-4ED4-9D15-CB007902482C}" dt="2023-10-11T09:36:53.793" v="1662" actId="47"/>
        <pc:sldMasterMkLst>
          <pc:docMk/>
          <pc:sldMasterMk cId="3392286848" sldId="2147483693"/>
        </pc:sldMasterMkLst>
        <pc:sldLayoutChg chg="del">
          <pc:chgData name="Bathen  Marianne" userId="40032b85-13f4-4a3d-a3f5-3dc67848b475" providerId="ADAL" clId="{FC4FE509-50D3-4ED4-9D15-CB007902482C}" dt="2023-10-10T19:42:56.383" v="172" actId="47"/>
          <pc:sldLayoutMkLst>
            <pc:docMk/>
            <pc:sldMasterMk cId="3392286848" sldId="2147483693"/>
            <pc:sldLayoutMk cId="3028113701" sldId="2147483740"/>
          </pc:sldLayoutMkLst>
        </pc:sldLayoutChg>
        <pc:sldLayoutChg chg="del">
          <pc:chgData name="Bathen  Marianne" userId="40032b85-13f4-4a3d-a3f5-3dc67848b475" providerId="ADAL" clId="{FC4FE509-50D3-4ED4-9D15-CB007902482C}" dt="2023-10-11T09:36:53.793" v="1662" actId="47"/>
          <pc:sldLayoutMkLst>
            <pc:docMk/>
            <pc:sldMasterMk cId="3392286848" sldId="2147483693"/>
            <pc:sldLayoutMk cId="3350111407" sldId="2147483740"/>
          </pc:sldLayoutMkLst>
        </pc:sldLayoutChg>
      </pc:sldMasterChg>
    </pc:docChg>
  </pc:docChgLst>
  <pc:docChgLst>
    <pc:chgData name="Bathen  Marianne" userId="40032b85-13f4-4a3d-a3f5-3dc67848b475" providerId="ADAL" clId="{06815FA0-51C7-42B2-85B0-19495436A7F5}"/>
    <pc:docChg chg="undo custSel addSld delSld modSld">
      <pc:chgData name="Bathen  Marianne" userId="40032b85-13f4-4a3d-a3f5-3dc67848b475" providerId="ADAL" clId="{06815FA0-51C7-42B2-85B0-19495436A7F5}" dt="2023-11-21T13:33:59.736" v="699" actId="1076"/>
      <pc:docMkLst>
        <pc:docMk/>
      </pc:docMkLst>
      <pc:sldChg chg="addSp delSp modSp mod">
        <pc:chgData name="Bathen  Marianne" userId="40032b85-13f4-4a3d-a3f5-3dc67848b475" providerId="ADAL" clId="{06815FA0-51C7-42B2-85B0-19495436A7F5}" dt="2023-11-21T13:33:43.772" v="697" actId="20577"/>
        <pc:sldMkLst>
          <pc:docMk/>
          <pc:sldMk cId="936861252" sldId="351"/>
        </pc:sldMkLst>
        <pc:spChg chg="del mod">
          <ac:chgData name="Bathen  Marianne" userId="40032b85-13f4-4a3d-a3f5-3dc67848b475" providerId="ADAL" clId="{06815FA0-51C7-42B2-85B0-19495436A7F5}" dt="2023-11-21T13:22:27.818" v="163" actId="478"/>
          <ac:spMkLst>
            <pc:docMk/>
            <pc:sldMk cId="936861252" sldId="351"/>
            <ac:spMk id="3" creationId="{00000000-0000-0000-0000-000000000000}"/>
          </ac:spMkLst>
        </pc:spChg>
        <pc:spChg chg="mod">
          <ac:chgData name="Bathen  Marianne" userId="40032b85-13f4-4a3d-a3f5-3dc67848b475" providerId="ADAL" clId="{06815FA0-51C7-42B2-85B0-19495436A7F5}" dt="2023-11-21T13:33:43.772" v="697" actId="20577"/>
          <ac:spMkLst>
            <pc:docMk/>
            <pc:sldMk cId="936861252" sldId="351"/>
            <ac:spMk id="10" creationId="{67765996-D38E-A4CF-45A6-EE3FD9F4EB20}"/>
          </ac:spMkLst>
        </pc:spChg>
        <pc:graphicFrameChg chg="mod">
          <ac:chgData name="Bathen  Marianne" userId="40032b85-13f4-4a3d-a3f5-3dc67848b475" providerId="ADAL" clId="{06815FA0-51C7-42B2-85B0-19495436A7F5}" dt="2023-11-21T13:31:54.089" v="644" actId="1076"/>
          <ac:graphicFrameMkLst>
            <pc:docMk/>
            <pc:sldMk cId="936861252" sldId="351"/>
            <ac:graphicFrameMk id="13" creationId="{00000000-0000-0000-0000-000000000000}"/>
          </ac:graphicFrameMkLst>
        </pc:graphicFrameChg>
        <pc:picChg chg="add del mod">
          <ac:chgData name="Bathen  Marianne" userId="40032b85-13f4-4a3d-a3f5-3dc67848b475" providerId="ADAL" clId="{06815FA0-51C7-42B2-85B0-19495436A7F5}" dt="2023-11-21T13:11:16.468" v="25"/>
          <ac:picMkLst>
            <pc:docMk/>
            <pc:sldMk cId="936861252" sldId="351"/>
            <ac:picMk id="2" creationId="{450D7906-F9B9-B777-2894-4BE671EBEDB3}"/>
          </ac:picMkLst>
        </pc:picChg>
        <pc:picChg chg="add del mod">
          <ac:chgData name="Bathen  Marianne" userId="40032b85-13f4-4a3d-a3f5-3dc67848b475" providerId="ADAL" clId="{06815FA0-51C7-42B2-85B0-19495436A7F5}" dt="2023-11-21T13:11:16.468" v="25"/>
          <ac:picMkLst>
            <pc:docMk/>
            <pc:sldMk cId="936861252" sldId="351"/>
            <ac:picMk id="4" creationId="{3CE68429-80B4-E454-E648-BD7A4C332A7C}"/>
          </ac:picMkLst>
        </pc:picChg>
        <pc:picChg chg="mod">
          <ac:chgData name="Bathen  Marianne" userId="40032b85-13f4-4a3d-a3f5-3dc67848b475" providerId="ADAL" clId="{06815FA0-51C7-42B2-85B0-19495436A7F5}" dt="2023-11-21T13:32:47.888" v="658" actId="1076"/>
          <ac:picMkLst>
            <pc:docMk/>
            <pc:sldMk cId="936861252" sldId="351"/>
            <ac:picMk id="5" creationId="{0D470314-79CD-AEC5-9287-55F21D6166A3}"/>
          </ac:picMkLst>
        </pc:picChg>
        <pc:picChg chg="add del mod">
          <ac:chgData name="Bathen  Marianne" userId="40032b85-13f4-4a3d-a3f5-3dc67848b475" providerId="ADAL" clId="{06815FA0-51C7-42B2-85B0-19495436A7F5}" dt="2023-11-21T13:11:16.468" v="25"/>
          <ac:picMkLst>
            <pc:docMk/>
            <pc:sldMk cId="936861252" sldId="351"/>
            <ac:picMk id="6" creationId="{3CB19339-99C6-9E87-01AB-E23AC02FE09E}"/>
          </ac:picMkLst>
        </pc:picChg>
        <pc:picChg chg="add del mod">
          <ac:chgData name="Bathen  Marianne" userId="40032b85-13f4-4a3d-a3f5-3dc67848b475" providerId="ADAL" clId="{06815FA0-51C7-42B2-85B0-19495436A7F5}" dt="2023-11-21T13:11:16.468" v="25"/>
          <ac:picMkLst>
            <pc:docMk/>
            <pc:sldMk cId="936861252" sldId="351"/>
            <ac:picMk id="7" creationId="{F13EB3F2-2C17-4F16-6A1C-0F160A3DC1AD}"/>
          </ac:picMkLst>
        </pc:picChg>
        <pc:picChg chg="mod">
          <ac:chgData name="Bathen  Marianne" userId="40032b85-13f4-4a3d-a3f5-3dc67848b475" providerId="ADAL" clId="{06815FA0-51C7-42B2-85B0-19495436A7F5}" dt="2023-11-21T13:32:47.888" v="658" actId="1076"/>
          <ac:picMkLst>
            <pc:docMk/>
            <pc:sldMk cId="936861252" sldId="351"/>
            <ac:picMk id="8" creationId="{00000000-0000-0000-0000-000000000000}"/>
          </ac:picMkLst>
        </pc:picChg>
        <pc:picChg chg="add mod">
          <ac:chgData name="Bathen  Marianne" userId="40032b85-13f4-4a3d-a3f5-3dc67848b475" providerId="ADAL" clId="{06815FA0-51C7-42B2-85B0-19495436A7F5}" dt="2023-11-21T13:32:37.415" v="652" actId="1076"/>
          <ac:picMkLst>
            <pc:docMk/>
            <pc:sldMk cId="936861252" sldId="351"/>
            <ac:picMk id="11" creationId="{944B66EA-C3CB-7DD3-BBF0-0CF8D60097D0}"/>
          </ac:picMkLst>
        </pc:picChg>
        <pc:picChg chg="add mod">
          <ac:chgData name="Bathen  Marianne" userId="40032b85-13f4-4a3d-a3f5-3dc67848b475" providerId="ADAL" clId="{06815FA0-51C7-42B2-85B0-19495436A7F5}" dt="2023-11-21T13:32:37.415" v="652" actId="1076"/>
          <ac:picMkLst>
            <pc:docMk/>
            <pc:sldMk cId="936861252" sldId="351"/>
            <ac:picMk id="12" creationId="{752849CE-5E83-D5A7-47EE-5E01D061EEB6}"/>
          </ac:picMkLst>
        </pc:picChg>
        <pc:picChg chg="add del mod">
          <ac:chgData name="Bathen  Marianne" userId="40032b85-13f4-4a3d-a3f5-3dc67848b475" providerId="ADAL" clId="{06815FA0-51C7-42B2-85B0-19495436A7F5}" dt="2023-11-21T13:21:27.918" v="84" actId="21"/>
          <ac:picMkLst>
            <pc:docMk/>
            <pc:sldMk cId="936861252" sldId="351"/>
            <ac:picMk id="14" creationId="{984C641E-1E57-220A-E756-F3A93E1508C7}"/>
          </ac:picMkLst>
        </pc:picChg>
        <pc:picChg chg="add del mod">
          <ac:chgData name="Bathen  Marianne" userId="40032b85-13f4-4a3d-a3f5-3dc67848b475" providerId="ADAL" clId="{06815FA0-51C7-42B2-85B0-19495436A7F5}" dt="2023-11-21T13:21:27.918" v="84" actId="21"/>
          <ac:picMkLst>
            <pc:docMk/>
            <pc:sldMk cId="936861252" sldId="351"/>
            <ac:picMk id="15" creationId="{98140B60-0AC8-A84A-7ED5-253E5176394F}"/>
          </ac:picMkLst>
        </pc:picChg>
        <pc:picChg chg="add mod">
          <ac:chgData name="Bathen  Marianne" userId="40032b85-13f4-4a3d-a3f5-3dc67848b475" providerId="ADAL" clId="{06815FA0-51C7-42B2-85B0-19495436A7F5}" dt="2023-11-21T13:32:37.415" v="652" actId="1076"/>
          <ac:picMkLst>
            <pc:docMk/>
            <pc:sldMk cId="936861252" sldId="351"/>
            <ac:picMk id="16" creationId="{3266EDC8-0BF6-4D6F-9AA4-9D17B2AB5B37}"/>
          </ac:picMkLst>
        </pc:picChg>
      </pc:sldChg>
      <pc:sldChg chg="addSp delSp modSp mod">
        <pc:chgData name="Bathen  Marianne" userId="40032b85-13f4-4a3d-a3f5-3dc67848b475" providerId="ADAL" clId="{06815FA0-51C7-42B2-85B0-19495436A7F5}" dt="2023-11-21T13:33:59.736" v="699" actId="1076"/>
        <pc:sldMkLst>
          <pc:docMk/>
          <pc:sldMk cId="337436326" sldId="353"/>
        </pc:sldMkLst>
        <pc:spChg chg="mod">
          <ac:chgData name="Bathen  Marianne" userId="40032b85-13f4-4a3d-a3f5-3dc67848b475" providerId="ADAL" clId="{06815FA0-51C7-42B2-85B0-19495436A7F5}" dt="2023-11-21T13:10:31.553" v="22" actId="14100"/>
          <ac:spMkLst>
            <pc:docMk/>
            <pc:sldMk cId="337436326" sldId="353"/>
            <ac:spMk id="9" creationId="{00000000-0000-0000-0000-000000000000}"/>
          </ac:spMkLst>
        </pc:spChg>
        <pc:spChg chg="mod">
          <ac:chgData name="Bathen  Marianne" userId="40032b85-13f4-4a3d-a3f5-3dc67848b475" providerId="ADAL" clId="{06815FA0-51C7-42B2-85B0-19495436A7F5}" dt="2023-11-21T13:10:34.649" v="23" actId="14100"/>
          <ac:spMkLst>
            <pc:docMk/>
            <pc:sldMk cId="337436326" sldId="353"/>
            <ac:spMk id="10" creationId="{00000000-0000-0000-0000-000000000000}"/>
          </ac:spMkLst>
        </pc:spChg>
        <pc:spChg chg="add mod">
          <ac:chgData name="Bathen  Marianne" userId="40032b85-13f4-4a3d-a3f5-3dc67848b475" providerId="ADAL" clId="{06815FA0-51C7-42B2-85B0-19495436A7F5}" dt="2023-11-21T13:18:46.861" v="66" actId="164"/>
          <ac:spMkLst>
            <pc:docMk/>
            <pc:sldMk cId="337436326" sldId="353"/>
            <ac:spMk id="15" creationId="{DB3292B1-7745-8433-2EE9-3FA1EDFE9EA3}"/>
          </ac:spMkLst>
        </pc:spChg>
        <pc:grpChg chg="add mod">
          <ac:chgData name="Bathen  Marianne" userId="40032b85-13f4-4a3d-a3f5-3dc67848b475" providerId="ADAL" clId="{06815FA0-51C7-42B2-85B0-19495436A7F5}" dt="2023-11-21T13:18:49.095" v="67" actId="1076"/>
          <ac:grpSpMkLst>
            <pc:docMk/>
            <pc:sldMk cId="337436326" sldId="353"/>
            <ac:grpSpMk id="16" creationId="{6140098C-A11E-4318-720C-0ACBBCA55D61}"/>
          </ac:grpSpMkLst>
        </pc:grpChg>
        <pc:picChg chg="add del mod">
          <ac:chgData name="Bathen  Marianne" userId="40032b85-13f4-4a3d-a3f5-3dc67848b475" providerId="ADAL" clId="{06815FA0-51C7-42B2-85B0-19495436A7F5}" dt="2023-11-21T13:12:34.767" v="41"/>
          <ac:picMkLst>
            <pc:docMk/>
            <pc:sldMk cId="337436326" sldId="353"/>
            <ac:picMk id="2" creationId="{01B97D64-00A0-B495-7978-A4AACFD3DB62}"/>
          </ac:picMkLst>
        </pc:picChg>
        <pc:picChg chg="add del mod">
          <ac:chgData name="Bathen  Marianne" userId="40032b85-13f4-4a3d-a3f5-3dc67848b475" providerId="ADAL" clId="{06815FA0-51C7-42B2-85B0-19495436A7F5}" dt="2023-11-21T13:12:34.767" v="41"/>
          <ac:picMkLst>
            <pc:docMk/>
            <pc:sldMk cId="337436326" sldId="353"/>
            <ac:picMk id="4" creationId="{44AF4FFC-544E-CF19-D5D2-983644252297}"/>
          </ac:picMkLst>
        </pc:picChg>
        <pc:picChg chg="add del mod">
          <ac:chgData name="Bathen  Marianne" userId="40032b85-13f4-4a3d-a3f5-3dc67848b475" providerId="ADAL" clId="{06815FA0-51C7-42B2-85B0-19495436A7F5}" dt="2023-11-21T13:12:34.767" v="41"/>
          <ac:picMkLst>
            <pc:docMk/>
            <pc:sldMk cId="337436326" sldId="353"/>
            <ac:picMk id="5" creationId="{EDB73168-2233-D401-12E3-172A5B17FF27}"/>
          </ac:picMkLst>
        </pc:picChg>
        <pc:picChg chg="add del mod">
          <ac:chgData name="Bathen  Marianne" userId="40032b85-13f4-4a3d-a3f5-3dc67848b475" providerId="ADAL" clId="{06815FA0-51C7-42B2-85B0-19495436A7F5}" dt="2023-11-21T13:12:34.767" v="41"/>
          <ac:picMkLst>
            <pc:docMk/>
            <pc:sldMk cId="337436326" sldId="353"/>
            <ac:picMk id="8" creationId="{662228DA-497B-757F-61D5-C311770C928C}"/>
          </ac:picMkLst>
        </pc:picChg>
        <pc:picChg chg="mod">
          <ac:chgData name="Bathen  Marianne" userId="40032b85-13f4-4a3d-a3f5-3dc67848b475" providerId="ADAL" clId="{06815FA0-51C7-42B2-85B0-19495436A7F5}" dt="2023-11-21T13:33:59.736" v="699" actId="1076"/>
          <ac:picMkLst>
            <pc:docMk/>
            <pc:sldMk cId="337436326" sldId="353"/>
            <ac:picMk id="11" creationId="{00000000-0000-0000-0000-000000000000}"/>
          </ac:picMkLst>
        </pc:picChg>
        <pc:picChg chg="add mod">
          <ac:chgData name="Bathen  Marianne" userId="40032b85-13f4-4a3d-a3f5-3dc67848b475" providerId="ADAL" clId="{06815FA0-51C7-42B2-85B0-19495436A7F5}" dt="2023-11-21T13:18:46.861" v="66" actId="164"/>
          <ac:picMkLst>
            <pc:docMk/>
            <pc:sldMk cId="337436326" sldId="353"/>
            <ac:picMk id="13" creationId="{10A5CD19-2271-3528-7ED8-29C425C4F3D8}"/>
          </ac:picMkLst>
        </pc:picChg>
      </pc:sldChg>
      <pc:sldChg chg="addSp modSp new del">
        <pc:chgData name="Bathen  Marianne" userId="40032b85-13f4-4a3d-a3f5-3dc67848b475" providerId="ADAL" clId="{06815FA0-51C7-42B2-85B0-19495436A7F5}" dt="2023-11-21T13:13:23.995" v="57" actId="47"/>
        <pc:sldMkLst>
          <pc:docMk/>
          <pc:sldMk cId="473557336" sldId="354"/>
        </pc:sldMkLst>
        <pc:picChg chg="add mod">
          <ac:chgData name="Bathen  Marianne" userId="40032b85-13f4-4a3d-a3f5-3dc67848b475" providerId="ADAL" clId="{06815FA0-51C7-42B2-85B0-19495436A7F5}" dt="2023-11-21T13:11:21.106" v="27"/>
          <ac:picMkLst>
            <pc:docMk/>
            <pc:sldMk cId="473557336" sldId="354"/>
            <ac:picMk id="6" creationId="{7592269E-5709-B2F4-C527-879840EA1B3D}"/>
          </ac:picMkLst>
        </pc:picChg>
        <pc:picChg chg="add mod">
          <ac:chgData name="Bathen  Marianne" userId="40032b85-13f4-4a3d-a3f5-3dc67848b475" providerId="ADAL" clId="{06815FA0-51C7-42B2-85B0-19495436A7F5}" dt="2023-11-21T13:11:21.106" v="27"/>
          <ac:picMkLst>
            <pc:docMk/>
            <pc:sldMk cId="473557336" sldId="354"/>
            <ac:picMk id="7" creationId="{B4F58620-9AF4-2DC5-8759-59ABC5A24334}"/>
          </ac:picMkLst>
        </pc:picChg>
        <pc:picChg chg="add mod">
          <ac:chgData name="Bathen  Marianne" userId="40032b85-13f4-4a3d-a3f5-3dc67848b475" providerId="ADAL" clId="{06815FA0-51C7-42B2-85B0-19495436A7F5}" dt="2023-11-21T13:11:21.106" v="27"/>
          <ac:picMkLst>
            <pc:docMk/>
            <pc:sldMk cId="473557336" sldId="354"/>
            <ac:picMk id="8" creationId="{F40AAC47-2284-95B8-BC9E-8A1C4D87D685}"/>
          </ac:picMkLst>
        </pc:picChg>
        <pc:picChg chg="add mod">
          <ac:chgData name="Bathen  Marianne" userId="40032b85-13f4-4a3d-a3f5-3dc67848b475" providerId="ADAL" clId="{06815FA0-51C7-42B2-85B0-19495436A7F5}" dt="2023-11-21T13:11:21.106" v="27"/>
          <ac:picMkLst>
            <pc:docMk/>
            <pc:sldMk cId="473557336" sldId="354"/>
            <ac:picMk id="9" creationId="{C7F446A5-C7EC-BD51-B50A-56033939A91C}"/>
          </ac:picMkLst>
        </pc:picChg>
      </pc:sldChg>
      <pc:sldChg chg="addSp delSp modSp new mod modClrScheme chgLayout">
        <pc:chgData name="Bathen  Marianne" userId="40032b85-13f4-4a3d-a3f5-3dc67848b475" providerId="ADAL" clId="{06815FA0-51C7-42B2-85B0-19495436A7F5}" dt="2023-11-21T13:33:18.168" v="691" actId="14100"/>
        <pc:sldMkLst>
          <pc:docMk/>
          <pc:sldMk cId="1501665027" sldId="354"/>
        </pc:sldMkLst>
        <pc:spChg chg="mod ord">
          <ac:chgData name="Bathen  Marianne" userId="40032b85-13f4-4a3d-a3f5-3dc67848b475" providerId="ADAL" clId="{06815FA0-51C7-42B2-85B0-19495436A7F5}" dt="2023-11-21T13:22:44.463" v="165" actId="700"/>
          <ac:spMkLst>
            <pc:docMk/>
            <pc:sldMk cId="1501665027" sldId="354"/>
            <ac:spMk id="2" creationId="{84B43178-08B2-84AD-DB93-D2B59E624CFC}"/>
          </ac:spMkLst>
        </pc:spChg>
        <pc:spChg chg="del">
          <ac:chgData name="Bathen  Marianne" userId="40032b85-13f4-4a3d-a3f5-3dc67848b475" providerId="ADAL" clId="{06815FA0-51C7-42B2-85B0-19495436A7F5}" dt="2023-11-21T13:20:20.740" v="73" actId="700"/>
          <ac:spMkLst>
            <pc:docMk/>
            <pc:sldMk cId="1501665027" sldId="354"/>
            <ac:spMk id="3" creationId="{D44FBB99-9621-37E2-968F-07EF4B5657F9}"/>
          </ac:spMkLst>
        </pc:spChg>
        <pc:spChg chg="del">
          <ac:chgData name="Bathen  Marianne" userId="40032b85-13f4-4a3d-a3f5-3dc67848b475" providerId="ADAL" clId="{06815FA0-51C7-42B2-85B0-19495436A7F5}" dt="2023-11-21T13:20:20.740" v="73" actId="700"/>
          <ac:spMkLst>
            <pc:docMk/>
            <pc:sldMk cId="1501665027" sldId="354"/>
            <ac:spMk id="4" creationId="{C0C7D1A4-6FAB-B327-843C-37F8C447431C}"/>
          </ac:spMkLst>
        </pc:spChg>
        <pc:spChg chg="del">
          <ac:chgData name="Bathen  Marianne" userId="40032b85-13f4-4a3d-a3f5-3dc67848b475" providerId="ADAL" clId="{06815FA0-51C7-42B2-85B0-19495436A7F5}" dt="2023-11-21T13:20:20.740" v="73" actId="700"/>
          <ac:spMkLst>
            <pc:docMk/>
            <pc:sldMk cId="1501665027" sldId="354"/>
            <ac:spMk id="5" creationId="{204D6664-2FEC-5D21-B0C6-00D6C029AFBF}"/>
          </ac:spMkLst>
        </pc:spChg>
        <pc:spChg chg="add del mod">
          <ac:chgData name="Bathen  Marianne" userId="40032b85-13f4-4a3d-a3f5-3dc67848b475" providerId="ADAL" clId="{06815FA0-51C7-42B2-85B0-19495436A7F5}" dt="2023-11-21T13:26:14.890" v="577" actId="478"/>
          <ac:spMkLst>
            <pc:docMk/>
            <pc:sldMk cId="1501665027" sldId="354"/>
            <ac:spMk id="13" creationId="{B681385D-3AE6-C2F7-4F1B-FCA70244505D}"/>
          </ac:spMkLst>
        </pc:spChg>
        <pc:spChg chg="add mod ord">
          <ac:chgData name="Bathen  Marianne" userId="40032b85-13f4-4a3d-a3f5-3dc67848b475" providerId="ADAL" clId="{06815FA0-51C7-42B2-85B0-19495436A7F5}" dt="2023-11-21T13:23:03.964" v="219" actId="20577"/>
          <ac:spMkLst>
            <pc:docMk/>
            <pc:sldMk cId="1501665027" sldId="354"/>
            <ac:spMk id="14" creationId="{323B3133-ACDF-7652-72D4-C0208D580D47}"/>
          </ac:spMkLst>
        </pc:spChg>
        <pc:spChg chg="add mod ord">
          <ac:chgData name="Bathen  Marianne" userId="40032b85-13f4-4a3d-a3f5-3dc67848b475" providerId="ADAL" clId="{06815FA0-51C7-42B2-85B0-19495436A7F5}" dt="2023-11-21T13:27:20.989" v="598" actId="1076"/>
          <ac:spMkLst>
            <pc:docMk/>
            <pc:sldMk cId="1501665027" sldId="354"/>
            <ac:spMk id="15" creationId="{596EE0E7-6988-BFD0-F32E-34E0C06CD3A1}"/>
          </ac:spMkLst>
        </pc:spChg>
        <pc:spChg chg="add del mod">
          <ac:chgData name="Bathen  Marianne" userId="40032b85-13f4-4a3d-a3f5-3dc67848b475" providerId="ADAL" clId="{06815FA0-51C7-42B2-85B0-19495436A7F5}" dt="2023-11-21T13:24:58.104" v="368" actId="478"/>
          <ac:spMkLst>
            <pc:docMk/>
            <pc:sldMk cId="1501665027" sldId="354"/>
            <ac:spMk id="16" creationId="{1F45B5FD-189E-F9E2-1EEA-E80269F8E7F7}"/>
          </ac:spMkLst>
        </pc:spChg>
        <pc:spChg chg="add mod">
          <ac:chgData name="Bathen  Marianne" userId="40032b85-13f4-4a3d-a3f5-3dc67848b475" providerId="ADAL" clId="{06815FA0-51C7-42B2-85B0-19495436A7F5}" dt="2023-11-21T13:33:18.168" v="691" actId="14100"/>
          <ac:spMkLst>
            <pc:docMk/>
            <pc:sldMk cId="1501665027" sldId="354"/>
            <ac:spMk id="17" creationId="{5EE9D7C9-217A-BE55-FF28-0790B164CB70}"/>
          </ac:spMkLst>
        </pc:spChg>
        <pc:spChg chg="add mod">
          <ac:chgData name="Bathen  Marianne" userId="40032b85-13f4-4a3d-a3f5-3dc67848b475" providerId="ADAL" clId="{06815FA0-51C7-42B2-85B0-19495436A7F5}" dt="2023-11-21T13:32:27.898" v="651" actId="1076"/>
          <ac:spMkLst>
            <pc:docMk/>
            <pc:sldMk cId="1501665027" sldId="354"/>
            <ac:spMk id="19" creationId="{CC844FAF-7944-2976-BCFA-282886A35ADC}"/>
          </ac:spMkLst>
        </pc:spChg>
        <pc:spChg chg="add mod">
          <ac:chgData name="Bathen  Marianne" userId="40032b85-13f4-4a3d-a3f5-3dc67848b475" providerId="ADAL" clId="{06815FA0-51C7-42B2-85B0-19495436A7F5}" dt="2023-11-21T13:30:01.027" v="623" actId="114"/>
          <ac:spMkLst>
            <pc:docMk/>
            <pc:sldMk cId="1501665027" sldId="354"/>
            <ac:spMk id="21" creationId="{18C58484-9619-5A38-9EAE-E2E9E89DAF06}"/>
          </ac:spMkLst>
        </pc:spChg>
        <pc:picChg chg="add mod">
          <ac:chgData name="Bathen  Marianne" userId="40032b85-13f4-4a3d-a3f5-3dc67848b475" providerId="ADAL" clId="{06815FA0-51C7-42B2-85B0-19495436A7F5}" dt="2023-11-21T13:30:14.663" v="626" actId="1076"/>
          <ac:picMkLst>
            <pc:docMk/>
            <pc:sldMk cId="1501665027" sldId="354"/>
            <ac:picMk id="7" creationId="{D57C964E-D5C4-8061-4BF1-879C1F1F9256}"/>
          </ac:picMkLst>
        </pc:picChg>
        <pc:picChg chg="add mod">
          <ac:chgData name="Bathen  Marianne" userId="40032b85-13f4-4a3d-a3f5-3dc67848b475" providerId="ADAL" clId="{06815FA0-51C7-42B2-85B0-19495436A7F5}" dt="2023-11-21T13:30:09.758" v="624" actId="1076"/>
          <ac:picMkLst>
            <pc:docMk/>
            <pc:sldMk cId="1501665027" sldId="354"/>
            <ac:picMk id="9" creationId="{9B2C6209-C61B-B870-3C6C-37074AA6F13A}"/>
          </ac:picMkLst>
        </pc:picChg>
        <pc:picChg chg="add mod">
          <ac:chgData name="Bathen  Marianne" userId="40032b85-13f4-4a3d-a3f5-3dc67848b475" providerId="ADAL" clId="{06815FA0-51C7-42B2-85B0-19495436A7F5}" dt="2023-11-21T13:24:23.103" v="359" actId="1076"/>
          <ac:picMkLst>
            <pc:docMk/>
            <pc:sldMk cId="1501665027" sldId="354"/>
            <ac:picMk id="10" creationId="{C98CD847-AB17-3D43-D02A-FADEE1741FA9}"/>
          </ac:picMkLst>
        </pc:picChg>
        <pc:picChg chg="add mod">
          <ac:chgData name="Bathen  Marianne" userId="40032b85-13f4-4a3d-a3f5-3dc67848b475" providerId="ADAL" clId="{06815FA0-51C7-42B2-85B0-19495436A7F5}" dt="2023-11-21T13:24:22.360" v="358" actId="1076"/>
          <ac:picMkLst>
            <pc:docMk/>
            <pc:sldMk cId="1501665027" sldId="354"/>
            <ac:picMk id="11" creationId="{4C292ECB-3001-E795-2049-B3F02ADAD6CE}"/>
          </ac:picMkLst>
        </pc:picChg>
      </pc:sldChg>
    </pc:docChg>
  </pc:docChgLst>
  <pc:docChgLst>
    <pc:chgData name="Marianne Etzelmüller Bathen" userId="S::mariebat@uio.no::12e1a2f1-9a23-440f-ba90-49bafc652c6d" providerId="AD" clId="Web-{D35DD597-99B3-FEB3-DA29-334CFF224332}"/>
    <pc:docChg chg="modSld">
      <pc:chgData name="Marianne Etzelmüller Bathen" userId="S::mariebat@uio.no::12e1a2f1-9a23-440f-ba90-49bafc652c6d" providerId="AD" clId="Web-{D35DD597-99B3-FEB3-DA29-334CFF224332}" dt="2023-11-22T20:44:42.066" v="29"/>
      <pc:docMkLst>
        <pc:docMk/>
      </pc:docMkLst>
      <pc:sldChg chg="addSp delSp modSp">
        <pc:chgData name="Marianne Etzelmüller Bathen" userId="S::mariebat@uio.no::12e1a2f1-9a23-440f-ba90-49bafc652c6d" providerId="AD" clId="Web-{D35DD597-99B3-FEB3-DA29-334CFF224332}" dt="2023-11-22T20:44:42.066" v="29"/>
        <pc:sldMkLst>
          <pc:docMk/>
          <pc:sldMk cId="3072248381" sldId="356"/>
        </pc:sldMkLst>
        <pc:spChg chg="add mod">
          <ac:chgData name="Marianne Etzelmüller Bathen" userId="S::mariebat@uio.no::12e1a2f1-9a23-440f-ba90-49bafc652c6d" providerId="AD" clId="Web-{D35DD597-99B3-FEB3-DA29-334CFF224332}" dt="2023-11-22T20:44:39.332" v="28" actId="20577"/>
          <ac:spMkLst>
            <pc:docMk/>
            <pc:sldMk cId="3072248381" sldId="356"/>
            <ac:spMk id="6" creationId="{683C6B20-581B-5E36-CE46-F3A4CA0D9C4F}"/>
          </ac:spMkLst>
        </pc:spChg>
        <pc:spChg chg="add">
          <ac:chgData name="Marianne Etzelmüller Bathen" userId="S::mariebat@uio.no::12e1a2f1-9a23-440f-ba90-49bafc652c6d" providerId="AD" clId="Web-{D35DD597-99B3-FEB3-DA29-334CFF224332}" dt="2023-11-22T20:43:56.238" v="0"/>
          <ac:spMkLst>
            <pc:docMk/>
            <pc:sldMk cId="3072248381" sldId="356"/>
            <ac:spMk id="10" creationId="{AA605C7B-CD5F-EBF0-225B-57BB32A3BC49}"/>
          </ac:spMkLst>
        </pc:spChg>
        <pc:spChg chg="add">
          <ac:chgData name="Marianne Etzelmüller Bathen" userId="S::mariebat@uio.no::12e1a2f1-9a23-440f-ba90-49bafc652c6d" providerId="AD" clId="Web-{D35DD597-99B3-FEB3-DA29-334CFF224332}" dt="2023-11-22T20:43:56.238" v="0"/>
          <ac:spMkLst>
            <pc:docMk/>
            <pc:sldMk cId="3072248381" sldId="356"/>
            <ac:spMk id="12" creationId="{B465BC95-A658-7089-ADBE-923C1F935D8F}"/>
          </ac:spMkLst>
        </pc:spChg>
        <pc:grpChg chg="add">
          <ac:chgData name="Marianne Etzelmüller Bathen" userId="S::mariebat@uio.no::12e1a2f1-9a23-440f-ba90-49bafc652c6d" providerId="AD" clId="Web-{D35DD597-99B3-FEB3-DA29-334CFF224332}" dt="2023-11-22T20:43:56.238" v="0"/>
          <ac:grpSpMkLst>
            <pc:docMk/>
            <pc:sldMk cId="3072248381" sldId="356"/>
            <ac:grpSpMk id="8" creationId="{CA3C7E70-FFB4-4754-3CB2-23AAA9ED9FB1}"/>
          </ac:grpSpMkLst>
        </pc:grpChg>
        <pc:picChg chg="add del mod">
          <ac:chgData name="Marianne Etzelmüller Bathen" userId="S::mariebat@uio.no::12e1a2f1-9a23-440f-ba90-49bafc652c6d" providerId="AD" clId="Web-{D35DD597-99B3-FEB3-DA29-334CFF224332}" dt="2023-11-22T20:44:42.066" v="29"/>
          <ac:picMkLst>
            <pc:docMk/>
            <pc:sldMk cId="3072248381" sldId="356"/>
            <ac:picMk id="7" creationId="{A58D0F7B-0A2A-CC78-533D-C2772B9CB010}"/>
          </ac:picMkLst>
        </pc:picChg>
        <pc:picChg chg="add">
          <ac:chgData name="Marianne Etzelmüller Bathen" userId="S::mariebat@uio.no::12e1a2f1-9a23-440f-ba90-49bafc652c6d" providerId="AD" clId="Web-{D35DD597-99B3-FEB3-DA29-334CFF224332}" dt="2023-11-22T20:43:56.238" v="0"/>
          <ac:picMkLst>
            <pc:docMk/>
            <pc:sldMk cId="3072248381" sldId="356"/>
            <ac:picMk id="9" creationId="{5E9BDE97-AFE9-5272-AD3D-1269ECE4B02A}"/>
          </ac:picMkLst>
        </pc:picChg>
        <pc:picChg chg="add">
          <ac:chgData name="Marianne Etzelmüller Bathen" userId="S::mariebat@uio.no::12e1a2f1-9a23-440f-ba90-49bafc652c6d" providerId="AD" clId="Web-{D35DD597-99B3-FEB3-DA29-334CFF224332}" dt="2023-11-22T20:43:56.238" v="0"/>
          <ac:picMkLst>
            <pc:docMk/>
            <pc:sldMk cId="3072248381" sldId="356"/>
            <ac:picMk id="11" creationId="{8D662D93-D820-A301-E720-BF91B571E126}"/>
          </ac:picMkLst>
        </pc:picChg>
      </pc:sldChg>
      <pc:sldChg chg="addSp modSp">
        <pc:chgData name="Marianne Etzelmüller Bathen" userId="S::mariebat@uio.no::12e1a2f1-9a23-440f-ba90-49bafc652c6d" providerId="AD" clId="Web-{D35DD597-99B3-FEB3-DA29-334CFF224332}" dt="2023-11-22T20:44:17.519" v="4" actId="1076"/>
        <pc:sldMkLst>
          <pc:docMk/>
          <pc:sldMk cId="845557360" sldId="357"/>
        </pc:sldMkLst>
        <pc:picChg chg="add mod">
          <ac:chgData name="Marianne Etzelmüller Bathen" userId="S::mariebat@uio.no::12e1a2f1-9a23-440f-ba90-49bafc652c6d" providerId="AD" clId="Web-{D35DD597-99B3-FEB3-DA29-334CFF224332}" dt="2023-11-22T20:44:17.519" v="4" actId="1076"/>
          <ac:picMkLst>
            <pc:docMk/>
            <pc:sldMk cId="845557360" sldId="357"/>
            <ac:picMk id="8" creationId="{ADF0207D-EDE5-0514-8DB3-CBDBB31E6ECF}"/>
          </ac:picMkLst>
        </pc:picChg>
      </pc:sldChg>
    </pc:docChg>
  </pc:docChgLst>
  <pc:docChgLst>
    <pc:chgData name="Erlend Lemva Ousdal" userId="dd7bd72d-72cb-406f-ad0a-3bb338158267" providerId="ADAL" clId="{B85331D7-0B41-4A16-BBFC-D66DDE2BBAC5}"/>
    <pc:docChg chg="undo custSel addSld delSld modSld sldOrd">
      <pc:chgData name="Erlend Lemva Ousdal" userId="dd7bd72d-72cb-406f-ad0a-3bb338158267" providerId="ADAL" clId="{B85331D7-0B41-4A16-BBFC-D66DDE2BBAC5}" dt="2023-09-03T11:45:22.097" v="2747" actId="14100"/>
      <pc:docMkLst>
        <pc:docMk/>
      </pc:docMkLst>
      <pc:sldChg chg="addSp delSp modSp mod setBg">
        <pc:chgData name="Erlend Lemva Ousdal" userId="dd7bd72d-72cb-406f-ad0a-3bb338158267" providerId="ADAL" clId="{B85331D7-0B41-4A16-BBFC-D66DDE2BBAC5}" dt="2023-08-31T09:16:01.790" v="254" actId="14100"/>
        <pc:sldMkLst>
          <pc:docMk/>
          <pc:sldMk cId="2701763647" sldId="257"/>
        </pc:sldMkLst>
        <pc:spChg chg="del">
          <ac:chgData name="Erlend Lemva Ousdal" userId="dd7bd72d-72cb-406f-ad0a-3bb338158267" providerId="ADAL" clId="{B85331D7-0B41-4A16-BBFC-D66DDE2BBAC5}" dt="2023-08-31T08:50:37.980" v="131" actId="478"/>
          <ac:spMkLst>
            <pc:docMk/>
            <pc:sldMk cId="2701763647" sldId="257"/>
            <ac:spMk id="2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8-31T09:12:25.441" v="227" actId="207"/>
          <ac:spMkLst>
            <pc:docMk/>
            <pc:sldMk cId="2701763647" sldId="257"/>
            <ac:spMk id="3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8-31T08:47:25.519" v="25" actId="478"/>
          <ac:spMkLst>
            <pc:docMk/>
            <pc:sldMk cId="2701763647" sldId="257"/>
            <ac:spMk id="4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8-31T09:16:00.859" v="252" actId="1076"/>
          <ac:spMkLst>
            <pc:docMk/>
            <pc:sldMk cId="2701763647" sldId="257"/>
            <ac:spMk id="5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8-31T08:48:26.734" v="55" actId="478"/>
          <ac:spMkLst>
            <pc:docMk/>
            <pc:sldMk cId="2701763647" sldId="257"/>
            <ac:spMk id="6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8-31T08:48:44.280" v="62" actId="478"/>
          <ac:spMkLst>
            <pc:docMk/>
            <pc:sldMk cId="2701763647" sldId="257"/>
            <ac:spMk id="7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8-31T08:48:45.764" v="63" actId="478"/>
          <ac:spMkLst>
            <pc:docMk/>
            <pc:sldMk cId="2701763647" sldId="257"/>
            <ac:spMk id="8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8-31T08:49:37.204" v="100" actId="478"/>
          <ac:spMkLst>
            <pc:docMk/>
            <pc:sldMk cId="2701763647" sldId="257"/>
            <ac:spMk id="9" creationId="{00000000-0000-0000-0000-000000000000}"/>
          </ac:spMkLst>
        </pc:spChg>
        <pc:spChg chg="add mod">
          <ac:chgData name="Erlend Lemva Ousdal" userId="dd7bd72d-72cb-406f-ad0a-3bb338158267" providerId="ADAL" clId="{B85331D7-0B41-4A16-BBFC-D66DDE2BBAC5}" dt="2023-08-31T09:15:59.967" v="249" actId="1076"/>
          <ac:spMkLst>
            <pc:docMk/>
            <pc:sldMk cId="2701763647" sldId="257"/>
            <ac:spMk id="11" creationId="{A8D892D1-6A40-E8CB-2272-84385374AB20}"/>
          </ac:spMkLst>
        </pc:spChg>
        <pc:spChg chg="add del mod">
          <ac:chgData name="Erlend Lemva Ousdal" userId="dd7bd72d-72cb-406f-ad0a-3bb338158267" providerId="ADAL" clId="{B85331D7-0B41-4A16-BBFC-D66DDE2BBAC5}" dt="2023-08-31T08:47:27.126" v="26" actId="478"/>
          <ac:spMkLst>
            <pc:docMk/>
            <pc:sldMk cId="2701763647" sldId="257"/>
            <ac:spMk id="14" creationId="{62F36259-276C-EFCD-6318-AF89DB18838C}"/>
          </ac:spMkLst>
        </pc:spChg>
        <pc:spChg chg="add mod">
          <ac:chgData name="Erlend Lemva Ousdal" userId="dd7bd72d-72cb-406f-ad0a-3bb338158267" providerId="ADAL" clId="{B85331D7-0B41-4A16-BBFC-D66DDE2BBAC5}" dt="2023-08-31T09:16:01.790" v="254" actId="14100"/>
          <ac:spMkLst>
            <pc:docMk/>
            <pc:sldMk cId="2701763647" sldId="257"/>
            <ac:spMk id="16" creationId="{C2DC1042-B55A-9E38-CDB0-CAD8CD071C9B}"/>
          </ac:spMkLst>
        </pc:spChg>
        <pc:spChg chg="add mod">
          <ac:chgData name="Erlend Lemva Ousdal" userId="dd7bd72d-72cb-406f-ad0a-3bb338158267" providerId="ADAL" clId="{B85331D7-0B41-4A16-BBFC-D66DDE2BBAC5}" dt="2023-08-31T09:16:00.559" v="251" actId="1076"/>
          <ac:spMkLst>
            <pc:docMk/>
            <pc:sldMk cId="2701763647" sldId="257"/>
            <ac:spMk id="18" creationId="{EEE097C6-39AC-7C34-3436-5FAFC4440D22}"/>
          </ac:spMkLst>
        </pc:spChg>
        <pc:spChg chg="add del mod">
          <ac:chgData name="Erlend Lemva Ousdal" userId="dd7bd72d-72cb-406f-ad0a-3bb338158267" providerId="ADAL" clId="{B85331D7-0B41-4A16-BBFC-D66DDE2BBAC5}" dt="2023-08-31T08:49:26.014" v="97" actId="478"/>
          <ac:spMkLst>
            <pc:docMk/>
            <pc:sldMk cId="2701763647" sldId="257"/>
            <ac:spMk id="20" creationId="{442F62ED-614C-2A54-FFDB-C6CF7709B12E}"/>
          </ac:spMkLst>
        </pc:spChg>
        <pc:spChg chg="add del mod">
          <ac:chgData name="Erlend Lemva Ousdal" userId="dd7bd72d-72cb-406f-ad0a-3bb338158267" providerId="ADAL" clId="{B85331D7-0B41-4A16-BBFC-D66DDE2BBAC5}" dt="2023-08-31T08:49:24.110" v="95" actId="478"/>
          <ac:spMkLst>
            <pc:docMk/>
            <pc:sldMk cId="2701763647" sldId="257"/>
            <ac:spMk id="22" creationId="{C630C309-E716-2E93-B5D8-2CF3F0D72609}"/>
          </ac:spMkLst>
        </pc:spChg>
        <pc:spChg chg="add del mod">
          <ac:chgData name="Erlend Lemva Ousdal" userId="dd7bd72d-72cb-406f-ad0a-3bb338158267" providerId="ADAL" clId="{B85331D7-0B41-4A16-BBFC-D66DDE2BBAC5}" dt="2023-08-31T08:49:44.217" v="106"/>
          <ac:spMkLst>
            <pc:docMk/>
            <pc:sldMk cId="2701763647" sldId="257"/>
            <ac:spMk id="24" creationId="{957CBCBB-F34D-853E-D71C-E22792A8610A}"/>
          </ac:spMkLst>
        </pc:spChg>
        <pc:spChg chg="add del mod">
          <ac:chgData name="Erlend Lemva Ousdal" userId="dd7bd72d-72cb-406f-ad0a-3bb338158267" providerId="ADAL" clId="{B85331D7-0B41-4A16-BBFC-D66DDE2BBAC5}" dt="2023-08-31T08:49:53.418" v="111"/>
          <ac:spMkLst>
            <pc:docMk/>
            <pc:sldMk cId="2701763647" sldId="257"/>
            <ac:spMk id="26" creationId="{5CBBCFED-2366-510E-686E-7120BFD5FD84}"/>
          </ac:spMkLst>
        </pc:spChg>
        <pc:spChg chg="add mod">
          <ac:chgData name="Erlend Lemva Ousdal" userId="dd7bd72d-72cb-406f-ad0a-3bb338158267" providerId="ADAL" clId="{B85331D7-0B41-4A16-BBFC-D66DDE2BBAC5}" dt="2023-08-31T09:15:59.667" v="248" actId="1076"/>
          <ac:spMkLst>
            <pc:docMk/>
            <pc:sldMk cId="2701763647" sldId="257"/>
            <ac:spMk id="27" creationId="{30FE406B-36B8-DE5A-542D-C9BADFE7E554}"/>
          </ac:spMkLst>
        </pc:spChg>
      </pc:sldChg>
      <pc:sldChg chg="addSp delSp modSp mod ord setBg">
        <pc:chgData name="Erlend Lemva Ousdal" userId="dd7bd72d-72cb-406f-ad0a-3bb338158267" providerId="ADAL" clId="{B85331D7-0B41-4A16-BBFC-D66DDE2BBAC5}" dt="2023-09-03T11:36:48.538" v="2719" actId="20577"/>
        <pc:sldMkLst>
          <pc:docMk/>
          <pc:sldMk cId="846065747" sldId="258"/>
        </pc:sldMkLst>
        <pc:spChg chg="mod">
          <ac:chgData name="Erlend Lemva Ousdal" userId="dd7bd72d-72cb-406f-ad0a-3bb338158267" providerId="ADAL" clId="{B85331D7-0B41-4A16-BBFC-D66DDE2BBAC5}" dt="2023-09-03T11:36:48.538" v="2719" actId="20577"/>
          <ac:spMkLst>
            <pc:docMk/>
            <pc:sldMk cId="846065747" sldId="258"/>
            <ac:spMk id="5" creationId="{00000000-0000-0000-0000-000000000000}"/>
          </ac:spMkLst>
        </pc:spChg>
        <pc:spChg chg="del">
          <ac:chgData name="Erlend Lemva Ousdal" userId="dd7bd72d-72cb-406f-ad0a-3bb338158267" providerId="ADAL" clId="{B85331D7-0B41-4A16-BBFC-D66DDE2BBAC5}" dt="2023-08-31T12:16:26.210" v="603" actId="478"/>
          <ac:spMkLst>
            <pc:docMk/>
            <pc:sldMk cId="846065747" sldId="258"/>
            <ac:spMk id="6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9-03T10:56:44.108" v="2346" actId="478"/>
          <ac:spMkLst>
            <pc:docMk/>
            <pc:sldMk cId="846065747" sldId="258"/>
            <ac:spMk id="7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9-03T10:57:15.051" v="2361" actId="478"/>
          <ac:spMkLst>
            <pc:docMk/>
            <pc:sldMk cId="846065747" sldId="258"/>
            <ac:spMk id="8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9-03T10:56:59.678" v="2353" actId="478"/>
          <ac:spMkLst>
            <pc:docMk/>
            <pc:sldMk cId="846065747" sldId="258"/>
            <ac:spMk id="9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9-03T10:57:12.545" v="2360" actId="478"/>
          <ac:spMkLst>
            <pc:docMk/>
            <pc:sldMk cId="846065747" sldId="258"/>
            <ac:spMk id="10" creationId="{00000000-0000-0000-0000-000000000000}"/>
          </ac:spMkLst>
        </pc:spChg>
        <pc:spChg chg="add del mod">
          <ac:chgData name="Erlend Lemva Ousdal" userId="dd7bd72d-72cb-406f-ad0a-3bb338158267" providerId="ADAL" clId="{B85331D7-0B41-4A16-BBFC-D66DDE2BBAC5}" dt="2023-09-03T10:56:48.290" v="2347" actId="478"/>
          <ac:spMkLst>
            <pc:docMk/>
            <pc:sldMk cId="846065747" sldId="258"/>
            <ac:spMk id="11" creationId="{AFF85F1B-3F2F-D17A-1DD5-5FDCA25C8B7B}"/>
          </ac:spMkLst>
        </pc:spChg>
        <pc:spChg chg="add del mod">
          <ac:chgData name="Erlend Lemva Ousdal" userId="dd7bd72d-72cb-406f-ad0a-3bb338158267" providerId="ADAL" clId="{B85331D7-0B41-4A16-BBFC-D66DDE2BBAC5}" dt="2023-08-31T12:16:28.071" v="604" actId="478"/>
          <ac:spMkLst>
            <pc:docMk/>
            <pc:sldMk cId="846065747" sldId="258"/>
            <ac:spMk id="12" creationId="{C66DD4E8-E0C8-FBBF-937B-872FEBE3443B}"/>
          </ac:spMkLst>
        </pc:spChg>
      </pc:sldChg>
      <pc:sldChg chg="addSp delSp modSp mod setBg">
        <pc:chgData name="Erlend Lemva Ousdal" userId="dd7bd72d-72cb-406f-ad0a-3bb338158267" providerId="ADAL" clId="{B85331D7-0B41-4A16-BBFC-D66DDE2BBAC5}" dt="2023-09-01T06:14:52.890" v="1706" actId="207"/>
        <pc:sldMkLst>
          <pc:docMk/>
          <pc:sldMk cId="3579356880" sldId="259"/>
        </pc:sldMkLst>
        <pc:spChg chg="mod">
          <ac:chgData name="Erlend Lemva Ousdal" userId="dd7bd72d-72cb-406f-ad0a-3bb338158267" providerId="ADAL" clId="{B85331D7-0B41-4A16-BBFC-D66DDE2BBAC5}" dt="2023-08-31T11:48:30.252" v="375" actId="1076"/>
          <ac:spMkLst>
            <pc:docMk/>
            <pc:sldMk cId="3579356880" sldId="259"/>
            <ac:spMk id="4" creationId="{00000000-0000-0000-0000-000000000000}"/>
          </ac:spMkLst>
        </pc:spChg>
        <pc:spChg chg="del">
          <ac:chgData name="Erlend Lemva Ousdal" userId="dd7bd72d-72cb-406f-ad0a-3bb338158267" providerId="ADAL" clId="{B85331D7-0B41-4A16-BBFC-D66DDE2BBAC5}" dt="2023-08-31T09:41:10.859" v="261" actId="478"/>
          <ac:spMkLst>
            <pc:docMk/>
            <pc:sldMk cId="3579356880" sldId="259"/>
            <ac:spMk id="5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8-31T11:48:33.625" v="376" actId="122"/>
          <ac:spMkLst>
            <pc:docMk/>
            <pc:sldMk cId="3579356880" sldId="259"/>
            <ac:spMk id="6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9-01T06:14:52.890" v="1706" actId="207"/>
          <ac:spMkLst>
            <pc:docMk/>
            <pc:sldMk cId="3579356880" sldId="259"/>
            <ac:spMk id="7" creationId="{00000000-0000-0000-0000-000000000000}"/>
          </ac:spMkLst>
        </pc:spChg>
        <pc:spChg chg="add del">
          <ac:chgData name="Erlend Lemva Ousdal" userId="dd7bd72d-72cb-406f-ad0a-3bb338158267" providerId="ADAL" clId="{B85331D7-0B41-4A16-BBFC-D66DDE2BBAC5}" dt="2023-08-31T10:08:46.343" v="299"/>
          <ac:spMkLst>
            <pc:docMk/>
            <pc:sldMk cId="3579356880" sldId="259"/>
            <ac:spMk id="8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8-31T11:48:25.495" v="373" actId="122"/>
          <ac:spMkLst>
            <pc:docMk/>
            <pc:sldMk cId="3579356880" sldId="259"/>
            <ac:spMk id="9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8-31T10:47:17.782" v="327" actId="1076"/>
          <ac:spMkLst>
            <pc:docMk/>
            <pc:sldMk cId="3579356880" sldId="259"/>
            <ac:spMk id="10" creationId="{00000000-0000-0000-0000-000000000000}"/>
          </ac:spMkLst>
        </pc:spChg>
        <pc:spChg chg="add del">
          <ac:chgData name="Erlend Lemva Ousdal" userId="dd7bd72d-72cb-406f-ad0a-3bb338158267" providerId="ADAL" clId="{B85331D7-0B41-4A16-BBFC-D66DDE2BBAC5}" dt="2023-08-31T10:08:36.277" v="287"/>
          <ac:spMkLst>
            <pc:docMk/>
            <pc:sldMk cId="3579356880" sldId="259"/>
            <ac:spMk id="11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8-31T11:48:49.976" v="381" actId="122"/>
          <ac:spMkLst>
            <pc:docMk/>
            <pc:sldMk cId="3579356880" sldId="259"/>
            <ac:spMk id="12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8-31T10:47:32.806" v="329" actId="1076"/>
          <ac:spMkLst>
            <pc:docMk/>
            <pc:sldMk cId="3579356880" sldId="259"/>
            <ac:spMk id="13" creationId="{00000000-0000-0000-0000-000000000000}"/>
          </ac:spMkLst>
        </pc:spChg>
        <pc:spChg chg="add del">
          <ac:chgData name="Erlend Lemva Ousdal" userId="dd7bd72d-72cb-406f-ad0a-3bb338158267" providerId="ADAL" clId="{B85331D7-0B41-4A16-BBFC-D66DDE2BBAC5}" dt="2023-08-31T10:06:48.819" v="279" actId="22"/>
          <ac:spMkLst>
            <pc:docMk/>
            <pc:sldMk cId="3579356880" sldId="259"/>
            <ac:spMk id="23" creationId="{81DC2B57-4A47-D529-5B51-B047C1FC887C}"/>
          </ac:spMkLst>
        </pc:spChg>
        <pc:spChg chg="add del mod">
          <ac:chgData name="Erlend Lemva Ousdal" userId="dd7bd72d-72cb-406f-ad0a-3bb338158267" providerId="ADAL" clId="{B85331D7-0B41-4A16-BBFC-D66DDE2BBAC5}" dt="2023-08-31T10:47:43.542" v="334" actId="478"/>
          <ac:spMkLst>
            <pc:docMk/>
            <pc:sldMk cId="3579356880" sldId="259"/>
            <ac:spMk id="37" creationId="{9B5CDDF3-6461-7915-E109-57858037B299}"/>
          </ac:spMkLst>
        </pc:spChg>
        <pc:spChg chg="add del mod">
          <ac:chgData name="Erlend Lemva Ousdal" userId="dd7bd72d-72cb-406f-ad0a-3bb338158267" providerId="ADAL" clId="{B85331D7-0B41-4A16-BBFC-D66DDE2BBAC5}" dt="2023-08-31T10:47:47.667" v="336" actId="478"/>
          <ac:spMkLst>
            <pc:docMk/>
            <pc:sldMk cId="3579356880" sldId="259"/>
            <ac:spMk id="39" creationId="{0C4BD1CC-228A-0C65-860E-0D020626F090}"/>
          </ac:spMkLst>
        </pc:spChg>
        <pc:picChg chg="add del mod">
          <ac:chgData name="Erlend Lemva Ousdal" userId="dd7bd72d-72cb-406f-ad0a-3bb338158267" providerId="ADAL" clId="{B85331D7-0B41-4A16-BBFC-D66DDE2BBAC5}" dt="2023-08-31T09:41:07.171" v="260" actId="478"/>
          <ac:picMkLst>
            <pc:docMk/>
            <pc:sldMk cId="3579356880" sldId="259"/>
            <ac:picMk id="15" creationId="{87EB153F-D467-EA25-AB55-EEC87E18CB0D}"/>
          </ac:picMkLst>
        </pc:picChg>
        <pc:picChg chg="add del mod">
          <ac:chgData name="Erlend Lemva Ousdal" userId="dd7bd72d-72cb-406f-ad0a-3bb338158267" providerId="ADAL" clId="{B85331D7-0B41-4A16-BBFC-D66DDE2BBAC5}" dt="2023-08-31T09:42:06.866" v="269" actId="478"/>
          <ac:picMkLst>
            <pc:docMk/>
            <pc:sldMk cId="3579356880" sldId="259"/>
            <ac:picMk id="17" creationId="{96039A68-360A-77B6-31F6-CC3BB9ECFE74}"/>
          </ac:picMkLst>
        </pc:picChg>
        <pc:picChg chg="add del mod">
          <ac:chgData name="Erlend Lemva Ousdal" userId="dd7bd72d-72cb-406f-ad0a-3bb338158267" providerId="ADAL" clId="{B85331D7-0B41-4A16-BBFC-D66DDE2BBAC5}" dt="2023-08-31T09:53:54.353" v="272" actId="478"/>
          <ac:picMkLst>
            <pc:docMk/>
            <pc:sldMk cId="3579356880" sldId="259"/>
            <ac:picMk id="19" creationId="{A506C767-C076-DA4F-2BB6-571087E68530}"/>
          </ac:picMkLst>
        </pc:picChg>
        <pc:picChg chg="add del mod">
          <ac:chgData name="Erlend Lemva Ousdal" userId="dd7bd72d-72cb-406f-ad0a-3bb338158267" providerId="ADAL" clId="{B85331D7-0B41-4A16-BBFC-D66DDE2BBAC5}" dt="2023-08-31T10:06:47.285" v="277" actId="478"/>
          <ac:picMkLst>
            <pc:docMk/>
            <pc:sldMk cId="3579356880" sldId="259"/>
            <ac:picMk id="21" creationId="{A8DE2EBF-56E0-E74B-6E0E-D9A87A75A19E}"/>
          </ac:picMkLst>
        </pc:picChg>
        <pc:picChg chg="add del mod">
          <ac:chgData name="Erlend Lemva Ousdal" userId="dd7bd72d-72cb-406f-ad0a-3bb338158267" providerId="ADAL" clId="{B85331D7-0B41-4A16-BBFC-D66DDE2BBAC5}" dt="2023-08-31T10:07:43.714" v="286"/>
          <ac:picMkLst>
            <pc:docMk/>
            <pc:sldMk cId="3579356880" sldId="259"/>
            <ac:picMk id="25" creationId="{BAFF8DED-FA39-E025-76B4-D29F3B021E43}"/>
          </ac:picMkLst>
        </pc:picChg>
        <pc:picChg chg="add del mod">
          <ac:chgData name="Erlend Lemva Ousdal" userId="dd7bd72d-72cb-406f-ad0a-3bb338158267" providerId="ADAL" clId="{B85331D7-0B41-4A16-BBFC-D66DDE2BBAC5}" dt="2023-08-31T10:47:42.292" v="332" actId="478"/>
          <ac:picMkLst>
            <pc:docMk/>
            <pc:sldMk cId="3579356880" sldId="259"/>
            <ac:picMk id="27" creationId="{94E3EF18-1AAA-D953-F038-1ADC605464AD}"/>
          </ac:picMkLst>
        </pc:picChg>
        <pc:picChg chg="add del mod">
          <ac:chgData name="Erlend Lemva Ousdal" userId="dd7bd72d-72cb-406f-ad0a-3bb338158267" providerId="ADAL" clId="{B85331D7-0B41-4A16-BBFC-D66DDE2BBAC5}" dt="2023-08-31T10:08:44.743" v="297"/>
          <ac:picMkLst>
            <pc:docMk/>
            <pc:sldMk cId="3579356880" sldId="259"/>
            <ac:picMk id="29" creationId="{B571BE2A-64BA-2141-1A0D-33CB77662B76}"/>
          </ac:picMkLst>
        </pc:picChg>
        <pc:picChg chg="add del mod">
          <ac:chgData name="Erlend Lemva Ousdal" userId="dd7bd72d-72cb-406f-ad0a-3bb338158267" providerId="ADAL" clId="{B85331D7-0B41-4A16-BBFC-D66DDE2BBAC5}" dt="2023-08-31T10:47:44.691" v="335" actId="478"/>
          <ac:picMkLst>
            <pc:docMk/>
            <pc:sldMk cId="3579356880" sldId="259"/>
            <ac:picMk id="31" creationId="{4585768E-6F38-A9C0-88AB-548299AD7276}"/>
          </ac:picMkLst>
        </pc:picChg>
        <pc:picChg chg="add del mod">
          <ac:chgData name="Erlend Lemva Ousdal" userId="dd7bd72d-72cb-406f-ad0a-3bb338158267" providerId="ADAL" clId="{B85331D7-0B41-4A16-BBFC-D66DDE2BBAC5}" dt="2023-08-31T10:46:56.260" v="319" actId="478"/>
          <ac:picMkLst>
            <pc:docMk/>
            <pc:sldMk cId="3579356880" sldId="259"/>
            <ac:picMk id="33" creationId="{6A982A29-16FF-F2D9-54F0-96388109EFA4}"/>
          </ac:picMkLst>
        </pc:picChg>
        <pc:picChg chg="add del mod">
          <ac:chgData name="Erlend Lemva Ousdal" userId="dd7bd72d-72cb-406f-ad0a-3bb338158267" providerId="ADAL" clId="{B85331D7-0B41-4A16-BBFC-D66DDE2BBAC5}" dt="2023-08-31T10:53:45.088" v="343" actId="478"/>
          <ac:picMkLst>
            <pc:docMk/>
            <pc:sldMk cId="3579356880" sldId="259"/>
            <ac:picMk id="35" creationId="{31F16552-D6F2-4CA4-6F0D-18170AF591C7}"/>
          </ac:picMkLst>
        </pc:picChg>
        <pc:picChg chg="add mod">
          <ac:chgData name="Erlend Lemva Ousdal" userId="dd7bd72d-72cb-406f-ad0a-3bb338158267" providerId="ADAL" clId="{B85331D7-0B41-4A16-BBFC-D66DDE2BBAC5}" dt="2023-08-31T11:48:48.083" v="380" actId="1076"/>
          <ac:picMkLst>
            <pc:docMk/>
            <pc:sldMk cId="3579356880" sldId="259"/>
            <ac:picMk id="41" creationId="{D7282C4D-3BAC-71D9-43CC-A8362A275A46}"/>
          </ac:picMkLst>
        </pc:picChg>
        <pc:picChg chg="add mod">
          <ac:chgData name="Erlend Lemva Ousdal" userId="dd7bd72d-72cb-406f-ad0a-3bb338158267" providerId="ADAL" clId="{B85331D7-0B41-4A16-BBFC-D66DDE2BBAC5}" dt="2023-08-31T11:48:39.939" v="378" actId="1076"/>
          <ac:picMkLst>
            <pc:docMk/>
            <pc:sldMk cId="3579356880" sldId="259"/>
            <ac:picMk id="43" creationId="{1D8232A3-1983-CE52-C69B-0B4867F199CB}"/>
          </ac:picMkLst>
        </pc:picChg>
        <pc:picChg chg="add mod">
          <ac:chgData name="Erlend Lemva Ousdal" userId="dd7bd72d-72cb-406f-ad0a-3bb338158267" providerId="ADAL" clId="{B85331D7-0B41-4A16-BBFC-D66DDE2BBAC5}" dt="2023-08-31T11:48:45.620" v="379" actId="1076"/>
          <ac:picMkLst>
            <pc:docMk/>
            <pc:sldMk cId="3579356880" sldId="259"/>
            <ac:picMk id="45" creationId="{8FCDE401-8A76-9424-474F-2B42532C0377}"/>
          </ac:picMkLst>
        </pc:picChg>
      </pc:sldChg>
      <pc:sldChg chg="addSp delSp modSp mod setBg">
        <pc:chgData name="Erlend Lemva Ousdal" userId="dd7bd72d-72cb-406f-ad0a-3bb338158267" providerId="ADAL" clId="{B85331D7-0B41-4A16-BBFC-D66DDE2BBAC5}" dt="2023-09-03T11:10:21.995" v="2523" actId="478"/>
        <pc:sldMkLst>
          <pc:docMk/>
          <pc:sldMk cId="1830428176" sldId="260"/>
        </pc:sldMkLst>
        <pc:spChg chg="mod">
          <ac:chgData name="Erlend Lemva Ousdal" userId="dd7bd72d-72cb-406f-ad0a-3bb338158267" providerId="ADAL" clId="{B85331D7-0B41-4A16-BBFC-D66DDE2BBAC5}" dt="2023-08-31T09:13:22.317" v="236" actId="207"/>
          <ac:spMkLst>
            <pc:docMk/>
            <pc:sldMk cId="1830428176" sldId="260"/>
            <ac:spMk id="2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9-03T11:10:13.131" v="2521" actId="14100"/>
          <ac:spMkLst>
            <pc:docMk/>
            <pc:sldMk cId="1830428176" sldId="260"/>
            <ac:spMk id="4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9-03T11:10:20.470" v="2522" actId="478"/>
          <ac:spMkLst>
            <pc:docMk/>
            <pc:sldMk cId="1830428176" sldId="260"/>
            <ac:spMk id="5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8-31T09:13:20.066" v="235" actId="207"/>
          <ac:spMkLst>
            <pc:docMk/>
            <pc:sldMk cId="1830428176" sldId="260"/>
            <ac:spMk id="6" creationId="{00000000-0000-0000-0000-000000000000}"/>
          </ac:spMkLst>
        </pc:spChg>
        <pc:spChg chg="del">
          <ac:chgData name="Erlend Lemva Ousdal" userId="dd7bd72d-72cb-406f-ad0a-3bb338158267" providerId="ADAL" clId="{B85331D7-0B41-4A16-BBFC-D66DDE2BBAC5}" dt="2023-08-31T08:54:09.004" v="150" actId="478"/>
          <ac:spMkLst>
            <pc:docMk/>
            <pc:sldMk cId="1830428176" sldId="260"/>
            <ac:spMk id="7" creationId="{00000000-0000-0000-0000-000000000000}"/>
          </ac:spMkLst>
        </pc:spChg>
        <pc:spChg chg="del">
          <ac:chgData name="Erlend Lemva Ousdal" userId="dd7bd72d-72cb-406f-ad0a-3bb338158267" providerId="ADAL" clId="{B85331D7-0B41-4A16-BBFC-D66DDE2BBAC5}" dt="2023-09-03T10:55:39.797" v="2335" actId="478"/>
          <ac:spMkLst>
            <pc:docMk/>
            <pc:sldMk cId="1830428176" sldId="260"/>
            <ac:spMk id="8" creationId="{00000000-0000-0000-0000-000000000000}"/>
          </ac:spMkLst>
        </pc:spChg>
        <pc:spChg chg="add del mod">
          <ac:chgData name="Erlend Lemva Ousdal" userId="dd7bd72d-72cb-406f-ad0a-3bb338158267" providerId="ADAL" clId="{B85331D7-0B41-4A16-BBFC-D66DDE2BBAC5}" dt="2023-09-03T11:10:21.995" v="2523" actId="478"/>
          <ac:spMkLst>
            <pc:docMk/>
            <pc:sldMk cId="1830428176" sldId="260"/>
            <ac:spMk id="9" creationId="{886BF46E-D7FA-DA91-AA15-087CE44F69AE}"/>
          </ac:spMkLst>
        </pc:spChg>
      </pc:sldChg>
      <pc:sldChg chg="delSp modSp mod setBg">
        <pc:chgData name="Erlend Lemva Ousdal" userId="dd7bd72d-72cb-406f-ad0a-3bb338158267" providerId="ADAL" clId="{B85331D7-0B41-4A16-BBFC-D66DDE2BBAC5}" dt="2023-08-31T12:20:50.996" v="831" actId="20577"/>
        <pc:sldMkLst>
          <pc:docMk/>
          <pc:sldMk cId="4048201336" sldId="261"/>
        </pc:sldMkLst>
        <pc:spChg chg="del mod">
          <ac:chgData name="Erlend Lemva Ousdal" userId="dd7bd72d-72cb-406f-ad0a-3bb338158267" providerId="ADAL" clId="{B85331D7-0B41-4A16-BBFC-D66DDE2BBAC5}" dt="2023-08-31T12:19:32.209" v="676" actId="478"/>
          <ac:spMkLst>
            <pc:docMk/>
            <pc:sldMk cId="4048201336" sldId="261"/>
            <ac:spMk id="5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8-31T12:20:50.996" v="831" actId="20577"/>
          <ac:spMkLst>
            <pc:docMk/>
            <pc:sldMk cId="4048201336" sldId="261"/>
            <ac:spMk id="6" creationId="{00000000-0000-0000-0000-000000000000}"/>
          </ac:spMkLst>
        </pc:spChg>
        <pc:picChg chg="mod">
          <ac:chgData name="Erlend Lemva Ousdal" userId="dd7bd72d-72cb-406f-ad0a-3bb338158267" providerId="ADAL" clId="{B85331D7-0B41-4A16-BBFC-D66DDE2BBAC5}" dt="2023-08-31T12:18:53.738" v="660" actId="1076"/>
          <ac:picMkLst>
            <pc:docMk/>
            <pc:sldMk cId="4048201336" sldId="261"/>
            <ac:picMk id="13" creationId="{00000000-0000-0000-0000-000000000000}"/>
          </ac:picMkLst>
        </pc:picChg>
      </pc:sldChg>
      <pc:sldChg chg="addSp delSp modSp mod setBg">
        <pc:chgData name="Erlend Lemva Ousdal" userId="dd7bd72d-72cb-406f-ad0a-3bb338158267" providerId="ADAL" clId="{B85331D7-0B41-4A16-BBFC-D66DDE2BBAC5}" dt="2023-09-03T11:08:31.938" v="2479" actId="207"/>
        <pc:sldMkLst>
          <pc:docMk/>
          <pc:sldMk cId="3767304855" sldId="262"/>
        </pc:sldMkLst>
        <pc:spChg chg="mod">
          <ac:chgData name="Erlend Lemva Ousdal" userId="dd7bd72d-72cb-406f-ad0a-3bb338158267" providerId="ADAL" clId="{B85331D7-0B41-4A16-BBFC-D66DDE2BBAC5}" dt="2023-09-03T11:08:31.938" v="2479" actId="207"/>
          <ac:spMkLst>
            <pc:docMk/>
            <pc:sldMk cId="3767304855" sldId="262"/>
            <ac:spMk id="2" creationId="{00000000-0000-0000-0000-000000000000}"/>
          </ac:spMkLst>
        </pc:spChg>
        <pc:picChg chg="add mod">
          <ac:chgData name="Erlend Lemva Ousdal" userId="dd7bd72d-72cb-406f-ad0a-3bb338158267" providerId="ADAL" clId="{B85331D7-0B41-4A16-BBFC-D66DDE2BBAC5}" dt="2023-09-03T10:59:41.268" v="2369" actId="14100"/>
          <ac:picMkLst>
            <pc:docMk/>
            <pc:sldMk cId="3767304855" sldId="262"/>
            <ac:picMk id="5" creationId="{05935BC7-ADC8-6CE7-88AB-EC6F558D9180}"/>
          </ac:picMkLst>
        </pc:picChg>
        <pc:picChg chg="del">
          <ac:chgData name="Erlend Lemva Ousdal" userId="dd7bd72d-72cb-406f-ad0a-3bb338158267" providerId="ADAL" clId="{B85331D7-0B41-4A16-BBFC-D66DDE2BBAC5}" dt="2023-09-03T10:57:53.378" v="2364" actId="478"/>
          <ac:picMkLst>
            <pc:docMk/>
            <pc:sldMk cId="3767304855" sldId="262"/>
            <ac:picMk id="9" creationId="{00000000-0000-0000-0000-000000000000}"/>
          </ac:picMkLst>
        </pc:picChg>
      </pc:sldChg>
      <pc:sldChg chg="del">
        <pc:chgData name="Erlend Lemva Ousdal" userId="dd7bd72d-72cb-406f-ad0a-3bb338158267" providerId="ADAL" clId="{B85331D7-0B41-4A16-BBFC-D66DDE2BBAC5}" dt="2023-09-03T10:59:57.669" v="2370" actId="47"/>
        <pc:sldMkLst>
          <pc:docMk/>
          <pc:sldMk cId="3194300300" sldId="263"/>
        </pc:sldMkLst>
      </pc:sldChg>
      <pc:sldChg chg="addSp delSp modSp mod setBg">
        <pc:chgData name="Erlend Lemva Ousdal" userId="dd7bd72d-72cb-406f-ad0a-3bb338158267" providerId="ADAL" clId="{B85331D7-0B41-4A16-BBFC-D66DDE2BBAC5}" dt="2023-09-03T11:45:22.097" v="2747" actId="14100"/>
        <pc:sldMkLst>
          <pc:docMk/>
          <pc:sldMk cId="2920322457" sldId="264"/>
        </pc:sldMkLst>
        <pc:spChg chg="mod">
          <ac:chgData name="Erlend Lemva Ousdal" userId="dd7bd72d-72cb-406f-ad0a-3bb338158267" providerId="ADAL" clId="{B85331D7-0B41-4A16-BBFC-D66DDE2BBAC5}" dt="2023-08-31T13:55:22.533" v="1633" actId="1076"/>
          <ac:spMkLst>
            <pc:docMk/>
            <pc:sldMk cId="2920322457" sldId="264"/>
            <ac:spMk id="5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9-01T13:20:06.025" v="2115" actId="478"/>
          <ac:spMkLst>
            <pc:docMk/>
            <pc:sldMk cId="2920322457" sldId="264"/>
            <ac:spMk id="8" creationId="{597292D9-0873-0572-A859-A967408187F6}"/>
          </ac:spMkLst>
        </pc:spChg>
        <pc:spChg chg="del mod">
          <ac:chgData name="Erlend Lemva Ousdal" userId="dd7bd72d-72cb-406f-ad0a-3bb338158267" providerId="ADAL" clId="{B85331D7-0B41-4A16-BBFC-D66DDE2BBAC5}" dt="2023-09-01T13:20:11.217" v="2117" actId="478"/>
          <ac:spMkLst>
            <pc:docMk/>
            <pc:sldMk cId="2920322457" sldId="264"/>
            <ac:spMk id="12" creationId="{976ACB2E-1CF5-4D8D-E98F-E99ACC21C1B9}"/>
          </ac:spMkLst>
        </pc:spChg>
        <pc:graphicFrameChg chg="add mod">
          <ac:chgData name="Erlend Lemva Ousdal" userId="dd7bd72d-72cb-406f-ad0a-3bb338158267" providerId="ADAL" clId="{B85331D7-0B41-4A16-BBFC-D66DDE2BBAC5}" dt="2023-09-03T11:45:22.097" v="2747" actId="14100"/>
          <ac:graphicFrameMkLst>
            <pc:docMk/>
            <pc:sldMk cId="2920322457" sldId="264"/>
            <ac:graphicFrameMk id="6" creationId="{3302CA20-E81F-5F5E-CE0B-41029A4F1B8B}"/>
          </ac:graphicFrameMkLst>
        </pc:graphicFrameChg>
        <pc:graphicFrameChg chg="mod">
          <ac:chgData name="Erlend Lemva Ousdal" userId="dd7bd72d-72cb-406f-ad0a-3bb338158267" providerId="ADAL" clId="{B85331D7-0B41-4A16-BBFC-D66DDE2BBAC5}" dt="2023-09-03T11:02:50.640" v="2425" actId="14100"/>
          <ac:graphicFrameMkLst>
            <pc:docMk/>
            <pc:sldMk cId="2920322457" sldId="264"/>
            <ac:graphicFrameMk id="10" creationId="{00000000-0000-0000-0000-000000000000}"/>
          </ac:graphicFrameMkLst>
        </pc:graphicFrameChg>
        <pc:graphicFrameChg chg="mod">
          <ac:chgData name="Erlend Lemva Ousdal" userId="dd7bd72d-72cb-406f-ad0a-3bb338158267" providerId="ADAL" clId="{B85331D7-0B41-4A16-BBFC-D66DDE2BBAC5}" dt="2023-09-03T11:19:50.031" v="2631"/>
          <ac:graphicFrameMkLst>
            <pc:docMk/>
            <pc:sldMk cId="2920322457" sldId="264"/>
            <ac:graphicFrameMk id="11" creationId="{00000000-0000-0000-0000-000000000000}"/>
          </ac:graphicFrameMkLst>
        </pc:graphicFrameChg>
        <pc:picChg chg="add del mod">
          <ac:chgData name="Erlend Lemva Ousdal" userId="dd7bd72d-72cb-406f-ad0a-3bb338158267" providerId="ADAL" clId="{B85331D7-0B41-4A16-BBFC-D66DDE2BBAC5}" dt="2023-09-01T10:25:30.440" v="1926" actId="478"/>
          <ac:picMkLst>
            <pc:docMk/>
            <pc:sldMk cId="2920322457" sldId="264"/>
            <ac:picMk id="7" creationId="{8051E1B5-2B7E-E485-A069-2C7CAC001DBB}"/>
          </ac:picMkLst>
        </pc:picChg>
      </pc:sldChg>
      <pc:sldChg chg="addSp delSp modSp mod setBg">
        <pc:chgData name="Erlend Lemva Ousdal" userId="dd7bd72d-72cb-406f-ad0a-3bb338158267" providerId="ADAL" clId="{B85331D7-0B41-4A16-BBFC-D66DDE2BBAC5}" dt="2023-09-03T11:44:15.929" v="2743" actId="14100"/>
        <pc:sldMkLst>
          <pc:docMk/>
          <pc:sldMk cId="3991307518" sldId="265"/>
        </pc:sldMkLst>
        <pc:spChg chg="mod">
          <ac:chgData name="Erlend Lemva Ousdal" userId="dd7bd72d-72cb-406f-ad0a-3bb338158267" providerId="ADAL" clId="{B85331D7-0B41-4A16-BBFC-D66DDE2BBAC5}" dt="2023-09-03T11:03:54.963" v="2433" actId="1076"/>
          <ac:spMkLst>
            <pc:docMk/>
            <pc:sldMk cId="3991307518" sldId="265"/>
            <ac:spMk id="5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9-01T13:19:43.209" v="2107" actId="478"/>
          <ac:spMkLst>
            <pc:docMk/>
            <pc:sldMk cId="3991307518" sldId="265"/>
            <ac:spMk id="10" creationId="{D90B4A52-BEB8-82D5-99D3-C2BC202FC7DE}"/>
          </ac:spMkLst>
        </pc:spChg>
        <pc:spChg chg="del">
          <ac:chgData name="Erlend Lemva Ousdal" userId="dd7bd72d-72cb-406f-ad0a-3bb338158267" providerId="ADAL" clId="{B85331D7-0B41-4A16-BBFC-D66DDE2BBAC5}" dt="2023-09-01T13:19:44.720" v="2108" actId="478"/>
          <ac:spMkLst>
            <pc:docMk/>
            <pc:sldMk cId="3991307518" sldId="265"/>
            <ac:spMk id="13" creationId="{59670AFF-F8A9-1DE1-08BF-F47EB6965C94}"/>
          </ac:spMkLst>
        </pc:spChg>
        <pc:graphicFrameChg chg="mod">
          <ac:chgData name="Erlend Lemva Ousdal" userId="dd7bd72d-72cb-406f-ad0a-3bb338158267" providerId="ADAL" clId="{B85331D7-0B41-4A16-BBFC-D66DDE2BBAC5}" dt="2023-09-01T13:20:38.157" v="2121" actId="14100"/>
          <ac:graphicFrameMkLst>
            <pc:docMk/>
            <pc:sldMk cId="3991307518" sldId="265"/>
            <ac:graphicFrameMk id="6" creationId="{00000000-0000-0000-0000-000000000000}"/>
          </ac:graphicFrameMkLst>
        </pc:graphicFrameChg>
        <pc:graphicFrameChg chg="add mod">
          <ac:chgData name="Erlend Lemva Ousdal" userId="dd7bd72d-72cb-406f-ad0a-3bb338158267" providerId="ADAL" clId="{B85331D7-0B41-4A16-BBFC-D66DDE2BBAC5}" dt="2023-09-03T11:44:15.929" v="2743" actId="14100"/>
          <ac:graphicFrameMkLst>
            <pc:docMk/>
            <pc:sldMk cId="3991307518" sldId="265"/>
            <ac:graphicFrameMk id="7" creationId="{EF6A9CAD-1E1B-A16F-4751-40B7B32385B5}"/>
          </ac:graphicFrameMkLst>
        </pc:graphicFrameChg>
        <pc:graphicFrameChg chg="mod">
          <ac:chgData name="Erlend Lemva Ousdal" userId="dd7bd72d-72cb-406f-ad0a-3bb338158267" providerId="ADAL" clId="{B85331D7-0B41-4A16-BBFC-D66DDE2BBAC5}" dt="2023-09-01T13:20:40.110" v="2122" actId="14100"/>
          <ac:graphicFrameMkLst>
            <pc:docMk/>
            <pc:sldMk cId="3991307518" sldId="265"/>
            <ac:graphicFrameMk id="12" creationId="{00000000-0000-0000-0000-000000000000}"/>
          </ac:graphicFrameMkLst>
        </pc:graphicFrameChg>
      </pc:sldChg>
      <pc:sldChg chg="addSp delSp modSp mod setBg">
        <pc:chgData name="Erlend Lemva Ousdal" userId="dd7bd72d-72cb-406f-ad0a-3bb338158267" providerId="ADAL" clId="{B85331D7-0B41-4A16-BBFC-D66DDE2BBAC5}" dt="2023-09-03T11:43:25.011" v="2738" actId="14100"/>
        <pc:sldMkLst>
          <pc:docMk/>
          <pc:sldMk cId="3855230869" sldId="266"/>
        </pc:sldMkLst>
        <pc:spChg chg="mod">
          <ac:chgData name="Erlend Lemva Ousdal" userId="dd7bd72d-72cb-406f-ad0a-3bb338158267" providerId="ADAL" clId="{B85331D7-0B41-4A16-BBFC-D66DDE2BBAC5}" dt="2023-09-01T13:21:36.005" v="2137" actId="1076"/>
          <ac:spMkLst>
            <pc:docMk/>
            <pc:sldMk cId="3855230869" sldId="266"/>
            <ac:spMk id="5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9-01T13:21:13.458" v="2128" actId="478"/>
          <ac:spMkLst>
            <pc:docMk/>
            <pc:sldMk cId="3855230869" sldId="266"/>
            <ac:spMk id="8" creationId="{83650BC3-057D-66FA-6478-70C293BFBED4}"/>
          </ac:spMkLst>
        </pc:spChg>
        <pc:spChg chg="del">
          <ac:chgData name="Erlend Lemva Ousdal" userId="dd7bd72d-72cb-406f-ad0a-3bb338158267" providerId="ADAL" clId="{B85331D7-0B41-4A16-BBFC-D66DDE2BBAC5}" dt="2023-09-01T13:21:14.700" v="2129" actId="478"/>
          <ac:spMkLst>
            <pc:docMk/>
            <pc:sldMk cId="3855230869" sldId="266"/>
            <ac:spMk id="11" creationId="{EACD8802-FD69-1BFD-994A-FF8A0DA78ED7}"/>
          </ac:spMkLst>
        </pc:spChg>
        <pc:graphicFrameChg chg="add mod ord">
          <ac:chgData name="Erlend Lemva Ousdal" userId="dd7bd72d-72cb-406f-ad0a-3bb338158267" providerId="ADAL" clId="{B85331D7-0B41-4A16-BBFC-D66DDE2BBAC5}" dt="2023-09-03T11:43:25.011" v="2738" actId="14100"/>
          <ac:graphicFrameMkLst>
            <pc:docMk/>
            <pc:sldMk cId="3855230869" sldId="266"/>
            <ac:graphicFrameMk id="6" creationId="{FE470058-EF96-7B0D-6F47-E177DC961C8A}"/>
          </ac:graphicFrameMkLst>
        </pc:graphicFrameChg>
        <pc:graphicFrameChg chg="mod">
          <ac:chgData name="Erlend Lemva Ousdal" userId="dd7bd72d-72cb-406f-ad0a-3bb338158267" providerId="ADAL" clId="{B85331D7-0B41-4A16-BBFC-D66DDE2BBAC5}" dt="2023-09-03T11:40:02.654" v="2733" actId="1076"/>
          <ac:graphicFrameMkLst>
            <pc:docMk/>
            <pc:sldMk cId="3855230869" sldId="266"/>
            <ac:graphicFrameMk id="10" creationId="{00000000-0000-0000-0000-000000000000}"/>
          </ac:graphicFrameMkLst>
        </pc:graphicFrameChg>
        <pc:graphicFrameChg chg="mod">
          <ac:chgData name="Erlend Lemva Ousdal" userId="dd7bd72d-72cb-406f-ad0a-3bb338158267" providerId="ADAL" clId="{B85331D7-0B41-4A16-BBFC-D66DDE2BBAC5}" dt="2023-09-03T11:39:55.884" v="2731" actId="14100"/>
          <ac:graphicFrameMkLst>
            <pc:docMk/>
            <pc:sldMk cId="3855230869" sldId="266"/>
            <ac:graphicFrameMk id="12" creationId="{00000000-0000-0000-0000-000000000000}"/>
          </ac:graphicFrameMkLst>
        </pc:graphicFrameChg>
      </pc:sldChg>
      <pc:sldChg chg="addSp delSp modSp mod setBg">
        <pc:chgData name="Erlend Lemva Ousdal" userId="dd7bd72d-72cb-406f-ad0a-3bb338158267" providerId="ADAL" clId="{B85331D7-0B41-4A16-BBFC-D66DDE2BBAC5}" dt="2023-09-03T11:31:13.819" v="2711" actId="1076"/>
        <pc:sldMkLst>
          <pc:docMk/>
          <pc:sldMk cId="683063791" sldId="271"/>
        </pc:sldMkLst>
        <pc:spChg chg="add mod">
          <ac:chgData name="Erlend Lemva Ousdal" userId="dd7bd72d-72cb-406f-ad0a-3bb338158267" providerId="ADAL" clId="{B85331D7-0B41-4A16-BBFC-D66DDE2BBAC5}" dt="2023-09-01T13:33:07.293" v="2217" actId="20577"/>
          <ac:spMkLst>
            <pc:docMk/>
            <pc:sldMk cId="683063791" sldId="271"/>
            <ac:spMk id="5" creationId="{611185E7-9843-45A4-CD76-4FBBC3151295}"/>
          </ac:spMkLst>
        </pc:spChg>
        <pc:graphicFrameChg chg="del mod">
          <ac:chgData name="Erlend Lemva Ousdal" userId="dd7bd72d-72cb-406f-ad0a-3bb338158267" providerId="ADAL" clId="{B85331D7-0B41-4A16-BBFC-D66DDE2BBAC5}" dt="2023-09-01T13:29:53.977" v="2185" actId="478"/>
          <ac:graphicFrameMkLst>
            <pc:docMk/>
            <pc:sldMk cId="683063791" sldId="271"/>
            <ac:graphicFrameMk id="10" creationId="{00000000-0000-0000-0000-000000000000}"/>
          </ac:graphicFrameMkLst>
        </pc:graphicFrameChg>
        <pc:graphicFrameChg chg="mod">
          <ac:chgData name="Erlend Lemva Ousdal" userId="dd7bd72d-72cb-406f-ad0a-3bb338158267" providerId="ADAL" clId="{B85331D7-0B41-4A16-BBFC-D66DDE2BBAC5}" dt="2023-09-03T11:28:19.427" v="2696" actId="14100"/>
          <ac:graphicFrameMkLst>
            <pc:docMk/>
            <pc:sldMk cId="683063791" sldId="271"/>
            <ac:graphicFrameMk id="11" creationId="{00000000-0000-0000-0000-000000000000}"/>
          </ac:graphicFrameMkLst>
        </pc:graphicFrameChg>
        <pc:graphicFrameChg chg="mod">
          <ac:chgData name="Erlend Lemva Ousdal" userId="dd7bd72d-72cb-406f-ad0a-3bb338158267" providerId="ADAL" clId="{B85331D7-0B41-4A16-BBFC-D66DDE2BBAC5}" dt="2023-09-03T11:31:13.819" v="2711" actId="1076"/>
          <ac:graphicFrameMkLst>
            <pc:docMk/>
            <pc:sldMk cId="683063791" sldId="271"/>
            <ac:graphicFrameMk id="13" creationId="{00000000-0000-0000-0000-000000000000}"/>
          </ac:graphicFrameMkLst>
        </pc:graphicFrameChg>
        <pc:graphicFrameChg chg="mod">
          <ac:chgData name="Erlend Lemva Ousdal" userId="dd7bd72d-72cb-406f-ad0a-3bb338158267" providerId="ADAL" clId="{B85331D7-0B41-4A16-BBFC-D66DDE2BBAC5}" dt="2023-09-03T11:31:08.311" v="2710" actId="14100"/>
          <ac:graphicFrameMkLst>
            <pc:docMk/>
            <pc:sldMk cId="683063791" sldId="271"/>
            <ac:graphicFrameMk id="14" creationId="{00000000-0000-0000-0000-000000000000}"/>
          </ac:graphicFrameMkLst>
        </pc:graphicFrameChg>
      </pc:sldChg>
      <pc:sldChg chg="addSp delSp modSp mod setBg">
        <pc:chgData name="Erlend Lemva Ousdal" userId="dd7bd72d-72cb-406f-ad0a-3bb338158267" providerId="ADAL" clId="{B85331D7-0B41-4A16-BBFC-D66DDE2BBAC5}" dt="2023-09-03T11:21:19.541" v="2648" actId="14100"/>
        <pc:sldMkLst>
          <pc:docMk/>
          <pc:sldMk cId="2041724250" sldId="272"/>
        </pc:sldMkLst>
        <pc:spChg chg="mod">
          <ac:chgData name="Erlend Lemva Ousdal" userId="dd7bd72d-72cb-406f-ad0a-3bb338158267" providerId="ADAL" clId="{B85331D7-0B41-4A16-BBFC-D66DDE2BBAC5}" dt="2023-09-01T13:20:01.390" v="2114" actId="1076"/>
          <ac:spMkLst>
            <pc:docMk/>
            <pc:sldMk cId="2041724250" sldId="272"/>
            <ac:spMk id="5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9-01T13:19:57.204" v="2112" actId="478"/>
          <ac:spMkLst>
            <pc:docMk/>
            <pc:sldMk cId="2041724250" sldId="272"/>
            <ac:spMk id="8" creationId="{597292D9-0873-0572-A859-A967408187F6}"/>
          </ac:spMkLst>
        </pc:spChg>
        <pc:spChg chg="del mod">
          <ac:chgData name="Erlend Lemva Ousdal" userId="dd7bd72d-72cb-406f-ad0a-3bb338158267" providerId="ADAL" clId="{B85331D7-0B41-4A16-BBFC-D66DDE2BBAC5}" dt="2023-09-01T13:19:58.596" v="2113" actId="478"/>
          <ac:spMkLst>
            <pc:docMk/>
            <pc:sldMk cId="2041724250" sldId="272"/>
            <ac:spMk id="12" creationId="{976ACB2E-1CF5-4D8D-E98F-E99ACC21C1B9}"/>
          </ac:spMkLst>
        </pc:spChg>
        <pc:graphicFrameChg chg="add mod">
          <ac:chgData name="Erlend Lemva Ousdal" userId="dd7bd72d-72cb-406f-ad0a-3bb338158267" providerId="ADAL" clId="{B85331D7-0B41-4A16-BBFC-D66DDE2BBAC5}" dt="2023-09-03T11:20:36.265" v="2638" actId="14100"/>
          <ac:graphicFrameMkLst>
            <pc:docMk/>
            <pc:sldMk cId="2041724250" sldId="272"/>
            <ac:graphicFrameMk id="6" creationId="{E8BFF116-AC60-99BA-C904-00739086BFD8}"/>
          </ac:graphicFrameMkLst>
        </pc:graphicFrameChg>
        <pc:graphicFrameChg chg="add mod">
          <ac:chgData name="Erlend Lemva Ousdal" userId="dd7bd72d-72cb-406f-ad0a-3bb338158267" providerId="ADAL" clId="{B85331D7-0B41-4A16-BBFC-D66DDE2BBAC5}" dt="2023-09-03T11:21:19.541" v="2648" actId="14100"/>
          <ac:graphicFrameMkLst>
            <pc:docMk/>
            <pc:sldMk cId="2041724250" sldId="272"/>
            <ac:graphicFrameMk id="9" creationId="{9A023D4F-2F48-7E78-160D-1CB44DC5E4E4}"/>
          </ac:graphicFrameMkLst>
        </pc:graphicFrameChg>
        <pc:graphicFrameChg chg="del mod">
          <ac:chgData name="Erlend Lemva Ousdal" userId="dd7bd72d-72cb-406f-ad0a-3bb338158267" providerId="ADAL" clId="{B85331D7-0B41-4A16-BBFC-D66DDE2BBAC5}" dt="2023-08-31T13:39:50.785" v="1500" actId="478"/>
          <ac:graphicFrameMkLst>
            <pc:docMk/>
            <pc:sldMk cId="2041724250" sldId="272"/>
            <ac:graphicFrameMk id="10" creationId="{00000000-0000-0000-0000-000000000000}"/>
          </ac:graphicFrameMkLst>
        </pc:graphicFrameChg>
        <pc:graphicFrameChg chg="del mod">
          <ac:chgData name="Erlend Lemva Ousdal" userId="dd7bd72d-72cb-406f-ad0a-3bb338158267" providerId="ADAL" clId="{B85331D7-0B41-4A16-BBFC-D66DDE2BBAC5}" dt="2023-08-31T13:39:56.275" v="1503" actId="478"/>
          <ac:graphicFrameMkLst>
            <pc:docMk/>
            <pc:sldMk cId="2041724250" sldId="272"/>
            <ac:graphicFrameMk id="11" creationId="{00000000-0000-0000-0000-000000000000}"/>
          </ac:graphicFrameMkLst>
        </pc:graphicFrameChg>
        <pc:picChg chg="add del mod">
          <ac:chgData name="Erlend Lemva Ousdal" userId="dd7bd72d-72cb-406f-ad0a-3bb338158267" providerId="ADAL" clId="{B85331D7-0B41-4A16-BBFC-D66DDE2BBAC5}" dt="2023-09-01T11:10:02.359" v="1960" actId="478"/>
          <ac:picMkLst>
            <pc:docMk/>
            <pc:sldMk cId="2041724250" sldId="272"/>
            <ac:picMk id="7" creationId="{3A1C0858-4EBB-36CD-1D45-414A60954F21}"/>
          </ac:picMkLst>
        </pc:picChg>
        <pc:picChg chg="add del mod">
          <ac:chgData name="Erlend Lemva Ousdal" userId="dd7bd72d-72cb-406f-ad0a-3bb338158267" providerId="ADAL" clId="{B85331D7-0B41-4A16-BBFC-D66DDE2BBAC5}" dt="2023-09-01T11:10:40.323" v="1967" actId="478"/>
          <ac:picMkLst>
            <pc:docMk/>
            <pc:sldMk cId="2041724250" sldId="272"/>
            <ac:picMk id="13" creationId="{33DFA5DB-92A8-B639-ED81-158F3860D4CB}"/>
          </ac:picMkLst>
        </pc:picChg>
      </pc:sldChg>
      <pc:sldChg chg="delSp modSp mod setBg">
        <pc:chgData name="Erlend Lemva Ousdal" userId="dd7bd72d-72cb-406f-ad0a-3bb338158267" providerId="ADAL" clId="{B85331D7-0B41-4A16-BBFC-D66DDE2BBAC5}" dt="2023-09-03T11:22:33.487" v="2658" actId="14100"/>
        <pc:sldMkLst>
          <pc:docMk/>
          <pc:sldMk cId="1314628256" sldId="274"/>
        </pc:sldMkLst>
        <pc:spChg chg="del">
          <ac:chgData name="Erlend Lemva Ousdal" userId="dd7bd72d-72cb-406f-ad0a-3bb338158267" providerId="ADAL" clId="{B85331D7-0B41-4A16-BBFC-D66DDE2BBAC5}" dt="2023-09-01T13:19:04.454" v="2099" actId="478"/>
          <ac:spMkLst>
            <pc:docMk/>
            <pc:sldMk cId="1314628256" sldId="274"/>
            <ac:spMk id="10" creationId="{D90B4A52-BEB8-82D5-99D3-C2BC202FC7DE}"/>
          </ac:spMkLst>
        </pc:spChg>
        <pc:spChg chg="del mod">
          <ac:chgData name="Erlend Lemva Ousdal" userId="dd7bd72d-72cb-406f-ad0a-3bb338158267" providerId="ADAL" clId="{B85331D7-0B41-4A16-BBFC-D66DDE2BBAC5}" dt="2023-09-01T13:19:10.570" v="2103" actId="478"/>
          <ac:spMkLst>
            <pc:docMk/>
            <pc:sldMk cId="1314628256" sldId="274"/>
            <ac:spMk id="13" creationId="{59670AFF-F8A9-1DE1-08BF-F47EB6965C94}"/>
          </ac:spMkLst>
        </pc:spChg>
        <pc:graphicFrameChg chg="mod">
          <ac:chgData name="Erlend Lemva Ousdal" userId="dd7bd72d-72cb-406f-ad0a-3bb338158267" providerId="ADAL" clId="{B85331D7-0B41-4A16-BBFC-D66DDE2BBAC5}" dt="2023-09-01T13:20:58.782" v="2125" actId="14100"/>
          <ac:graphicFrameMkLst>
            <pc:docMk/>
            <pc:sldMk cId="1314628256" sldId="274"/>
            <ac:graphicFrameMk id="6" creationId="{00000000-0000-0000-0000-000000000000}"/>
          </ac:graphicFrameMkLst>
        </pc:graphicFrameChg>
        <pc:graphicFrameChg chg="mod">
          <ac:chgData name="Erlend Lemva Ousdal" userId="dd7bd72d-72cb-406f-ad0a-3bb338158267" providerId="ADAL" clId="{B85331D7-0B41-4A16-BBFC-D66DDE2BBAC5}" dt="2023-09-03T11:22:33.487" v="2658" actId="14100"/>
          <ac:graphicFrameMkLst>
            <pc:docMk/>
            <pc:sldMk cId="1314628256" sldId="274"/>
            <ac:graphicFrameMk id="12" creationId="{00000000-0000-0000-0000-000000000000}"/>
          </ac:graphicFrameMkLst>
        </pc:graphicFrameChg>
      </pc:sldChg>
      <pc:sldChg chg="delSp modSp mod setBg">
        <pc:chgData name="Erlend Lemva Ousdal" userId="dd7bd72d-72cb-406f-ad0a-3bb338158267" providerId="ADAL" clId="{B85331D7-0B41-4A16-BBFC-D66DDE2BBAC5}" dt="2023-09-03T11:26:49.756" v="2690"/>
        <pc:sldMkLst>
          <pc:docMk/>
          <pc:sldMk cId="641661266" sldId="275"/>
        </pc:sldMkLst>
        <pc:spChg chg="mod">
          <ac:chgData name="Erlend Lemva Ousdal" userId="dd7bd72d-72cb-406f-ad0a-3bb338158267" providerId="ADAL" clId="{B85331D7-0B41-4A16-BBFC-D66DDE2BBAC5}" dt="2023-09-01T13:22:08.302" v="2149" actId="1076"/>
          <ac:spMkLst>
            <pc:docMk/>
            <pc:sldMk cId="641661266" sldId="275"/>
            <ac:spMk id="4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9-01T13:22:07.062" v="2148" actId="1076"/>
          <ac:spMkLst>
            <pc:docMk/>
            <pc:sldMk cId="641661266" sldId="275"/>
            <ac:spMk id="5" creationId="{00000000-0000-0000-0000-000000000000}"/>
          </ac:spMkLst>
        </pc:spChg>
        <pc:spChg chg="del mod">
          <ac:chgData name="Erlend Lemva Ousdal" userId="dd7bd72d-72cb-406f-ad0a-3bb338158267" providerId="ADAL" clId="{B85331D7-0B41-4A16-BBFC-D66DDE2BBAC5}" dt="2023-09-01T13:21:47.685" v="2141" actId="478"/>
          <ac:spMkLst>
            <pc:docMk/>
            <pc:sldMk cId="641661266" sldId="275"/>
            <ac:spMk id="8" creationId="{83650BC3-057D-66FA-6478-70C293BFBED4}"/>
          </ac:spMkLst>
        </pc:spChg>
        <pc:spChg chg="del">
          <ac:chgData name="Erlend Lemva Ousdal" userId="dd7bd72d-72cb-406f-ad0a-3bb338158267" providerId="ADAL" clId="{B85331D7-0B41-4A16-BBFC-D66DDE2BBAC5}" dt="2023-09-01T13:21:48.566" v="2142" actId="478"/>
          <ac:spMkLst>
            <pc:docMk/>
            <pc:sldMk cId="641661266" sldId="275"/>
            <ac:spMk id="11" creationId="{EACD8802-FD69-1BFD-994A-FF8A0DA78ED7}"/>
          </ac:spMkLst>
        </pc:spChg>
        <pc:graphicFrameChg chg="mod">
          <ac:chgData name="Erlend Lemva Ousdal" userId="dd7bd72d-72cb-406f-ad0a-3bb338158267" providerId="ADAL" clId="{B85331D7-0B41-4A16-BBFC-D66DDE2BBAC5}" dt="2023-09-03T11:26:49.756" v="2690"/>
          <ac:graphicFrameMkLst>
            <pc:docMk/>
            <pc:sldMk cId="641661266" sldId="275"/>
            <ac:graphicFrameMk id="10" creationId="{00000000-0000-0000-0000-000000000000}"/>
          </ac:graphicFrameMkLst>
        </pc:graphicFrameChg>
        <pc:graphicFrameChg chg="mod">
          <ac:chgData name="Erlend Lemva Ousdal" userId="dd7bd72d-72cb-406f-ad0a-3bb338158267" providerId="ADAL" clId="{B85331D7-0B41-4A16-BBFC-D66DDE2BBAC5}" dt="2023-09-03T11:26:20.596" v="2687" actId="14100"/>
          <ac:graphicFrameMkLst>
            <pc:docMk/>
            <pc:sldMk cId="641661266" sldId="275"/>
            <ac:graphicFrameMk id="12" creationId="{00000000-0000-0000-0000-000000000000}"/>
          </ac:graphicFrameMkLst>
        </pc:graphicFrameChg>
      </pc:sldChg>
      <pc:sldChg chg="addSp delSp modSp mod setBg">
        <pc:chgData name="Erlend Lemva Ousdal" userId="dd7bd72d-72cb-406f-ad0a-3bb338158267" providerId="ADAL" clId="{B85331D7-0B41-4A16-BBFC-D66DDE2BBAC5}" dt="2023-09-03T11:00:23.074" v="2411" actId="20577"/>
        <pc:sldMkLst>
          <pc:docMk/>
          <pc:sldMk cId="3624313965" sldId="276"/>
        </pc:sldMkLst>
        <pc:spChg chg="mod">
          <ac:chgData name="Erlend Lemva Ousdal" userId="dd7bd72d-72cb-406f-ad0a-3bb338158267" providerId="ADAL" clId="{B85331D7-0B41-4A16-BBFC-D66DDE2BBAC5}" dt="2023-09-03T11:00:23.074" v="2411" actId="20577"/>
          <ac:spMkLst>
            <pc:docMk/>
            <pc:sldMk cId="3624313965" sldId="276"/>
            <ac:spMk id="4" creationId="{00000000-0000-0000-0000-000000000000}"/>
          </ac:spMkLst>
        </pc:spChg>
        <pc:spChg chg="add del mod">
          <ac:chgData name="Erlend Lemva Ousdal" userId="dd7bd72d-72cb-406f-ad0a-3bb338158267" providerId="ADAL" clId="{B85331D7-0B41-4A16-BBFC-D66DDE2BBAC5}" dt="2023-09-01T09:50:50.425" v="1788"/>
          <ac:spMkLst>
            <pc:docMk/>
            <pc:sldMk cId="3624313965" sldId="276"/>
            <ac:spMk id="7" creationId="{391E587F-C818-69B6-7ACC-1D6449A3EFB3}"/>
          </ac:spMkLst>
        </pc:spChg>
        <pc:spChg chg="mod ord">
          <ac:chgData name="Erlend Lemva Ousdal" userId="dd7bd72d-72cb-406f-ad0a-3bb338158267" providerId="ADAL" clId="{B85331D7-0B41-4A16-BBFC-D66DDE2BBAC5}" dt="2023-09-03T11:00:19.526" v="2408" actId="1076"/>
          <ac:spMkLst>
            <pc:docMk/>
            <pc:sldMk cId="3624313965" sldId="276"/>
            <ac:spMk id="12" creationId="{00000000-0000-0000-0000-000000000000}"/>
          </ac:spMkLst>
        </pc:spChg>
        <pc:graphicFrameChg chg="add mod">
          <ac:chgData name="Erlend Lemva Ousdal" userId="dd7bd72d-72cb-406f-ad0a-3bb338158267" providerId="ADAL" clId="{B85331D7-0B41-4A16-BBFC-D66DDE2BBAC5}" dt="2023-09-01T09:49:52.611" v="1737" actId="1076"/>
          <ac:graphicFrameMkLst>
            <pc:docMk/>
            <pc:sldMk cId="3624313965" sldId="276"/>
            <ac:graphicFrameMk id="5" creationId="{454D0A73-B46F-6C5D-7E5A-0C442964E97C}"/>
          </ac:graphicFrameMkLst>
        </pc:graphicFrameChg>
        <pc:graphicFrameChg chg="add mod">
          <ac:chgData name="Erlend Lemva Ousdal" userId="dd7bd72d-72cb-406f-ad0a-3bb338158267" providerId="ADAL" clId="{B85331D7-0B41-4A16-BBFC-D66DDE2BBAC5}" dt="2023-09-01T09:49:44.289" v="1735" actId="14100"/>
          <ac:graphicFrameMkLst>
            <pc:docMk/>
            <pc:sldMk cId="3624313965" sldId="276"/>
            <ac:graphicFrameMk id="6" creationId="{968A71A9-9657-C784-9C84-05B0C7A16734}"/>
          </ac:graphicFrameMkLst>
        </pc:graphicFrameChg>
        <pc:graphicFrameChg chg="del mod">
          <ac:chgData name="Erlend Lemva Ousdal" userId="dd7bd72d-72cb-406f-ad0a-3bb338158267" providerId="ADAL" clId="{B85331D7-0B41-4A16-BBFC-D66DDE2BBAC5}" dt="2023-08-31T14:01:46.336" v="1675" actId="478"/>
          <ac:graphicFrameMkLst>
            <pc:docMk/>
            <pc:sldMk cId="3624313965" sldId="276"/>
            <ac:graphicFrameMk id="10" creationId="{00000000-0000-0000-0000-000000000000}"/>
          </ac:graphicFrameMkLst>
        </pc:graphicFrameChg>
        <pc:graphicFrameChg chg="mod">
          <ac:chgData name="Erlend Lemva Ousdal" userId="dd7bd72d-72cb-406f-ad0a-3bb338158267" providerId="ADAL" clId="{B85331D7-0B41-4A16-BBFC-D66DDE2BBAC5}" dt="2023-09-01T09:49:48.764" v="1736" actId="1076"/>
          <ac:graphicFrameMkLst>
            <pc:docMk/>
            <pc:sldMk cId="3624313965" sldId="276"/>
            <ac:graphicFrameMk id="11" creationId="{00000000-0000-0000-0000-000000000000}"/>
          </ac:graphicFrameMkLst>
        </pc:graphicFrameChg>
      </pc:sldChg>
      <pc:sldChg chg="addSp delSp modSp mod setBg">
        <pc:chgData name="Erlend Lemva Ousdal" userId="dd7bd72d-72cb-406f-ad0a-3bb338158267" providerId="ADAL" clId="{B85331D7-0B41-4A16-BBFC-D66DDE2BBAC5}" dt="2023-09-03T11:17:52.980" v="2629" actId="1076"/>
        <pc:sldMkLst>
          <pc:docMk/>
          <pc:sldMk cId="1134011437" sldId="277"/>
        </pc:sldMkLst>
        <pc:spChg chg="mod">
          <ac:chgData name="Erlend Lemva Ousdal" userId="dd7bd72d-72cb-406f-ad0a-3bb338158267" providerId="ADAL" clId="{B85331D7-0B41-4A16-BBFC-D66DDE2BBAC5}" dt="2023-09-03T11:14:12.765" v="2545" actId="20577"/>
          <ac:spMkLst>
            <pc:docMk/>
            <pc:sldMk cId="1134011437" sldId="277"/>
            <ac:spMk id="4" creationId="{00000000-0000-0000-0000-000000000000}"/>
          </ac:spMkLst>
        </pc:spChg>
        <pc:spChg chg="del">
          <ac:chgData name="Erlend Lemva Ousdal" userId="dd7bd72d-72cb-406f-ad0a-3bb338158267" providerId="ADAL" clId="{B85331D7-0B41-4A16-BBFC-D66DDE2BBAC5}" dt="2023-08-31T11:58:16.336" v="397" actId="478"/>
          <ac:spMkLst>
            <pc:docMk/>
            <pc:sldMk cId="1134011437" sldId="277"/>
            <ac:spMk id="5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8-31T12:14:22.019" v="445" actId="122"/>
          <ac:spMkLst>
            <pc:docMk/>
            <pc:sldMk cId="1134011437" sldId="277"/>
            <ac:spMk id="6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9-03T11:17:12.935" v="2623" actId="14100"/>
          <ac:spMkLst>
            <pc:docMk/>
            <pc:sldMk cId="1134011437" sldId="277"/>
            <ac:spMk id="7" creationId="{00000000-0000-0000-0000-000000000000}"/>
          </ac:spMkLst>
        </pc:spChg>
        <pc:spChg chg="del">
          <ac:chgData name="Erlend Lemva Ousdal" userId="dd7bd72d-72cb-406f-ad0a-3bb338158267" providerId="ADAL" clId="{B85331D7-0B41-4A16-BBFC-D66DDE2BBAC5}" dt="2023-08-31T12:05:12.491" v="408" actId="478"/>
          <ac:spMkLst>
            <pc:docMk/>
            <pc:sldMk cId="1134011437" sldId="277"/>
            <ac:spMk id="8" creationId="{00000000-0000-0000-0000-000000000000}"/>
          </ac:spMkLst>
        </pc:spChg>
        <pc:spChg chg="add mod">
          <ac:chgData name="Erlend Lemva Ousdal" userId="dd7bd72d-72cb-406f-ad0a-3bb338158267" providerId="ADAL" clId="{B85331D7-0B41-4A16-BBFC-D66DDE2BBAC5}" dt="2023-09-03T11:17:52.980" v="2629" actId="1076"/>
          <ac:spMkLst>
            <pc:docMk/>
            <pc:sldMk cId="1134011437" sldId="277"/>
            <ac:spMk id="8" creationId="{394F417A-F80A-FB55-44F8-FD66DE3EDFF4}"/>
          </ac:spMkLst>
        </pc:spChg>
        <pc:spChg chg="mod">
          <ac:chgData name="Erlend Lemva Ousdal" userId="dd7bd72d-72cb-406f-ad0a-3bb338158267" providerId="ADAL" clId="{B85331D7-0B41-4A16-BBFC-D66DDE2BBAC5}" dt="2023-08-31T12:14:24.470" v="446" actId="122"/>
          <ac:spMkLst>
            <pc:docMk/>
            <pc:sldMk cId="1134011437" sldId="277"/>
            <ac:spMk id="9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9-03T11:17:20.376" v="2625" actId="1076"/>
          <ac:spMkLst>
            <pc:docMk/>
            <pc:sldMk cId="1134011437" sldId="277"/>
            <ac:spMk id="10" creationId="{00000000-0000-0000-0000-000000000000}"/>
          </ac:spMkLst>
        </pc:spChg>
        <pc:spChg chg="del">
          <ac:chgData name="Erlend Lemva Ousdal" userId="dd7bd72d-72cb-406f-ad0a-3bb338158267" providerId="ADAL" clId="{B85331D7-0B41-4A16-BBFC-D66DDE2BBAC5}" dt="2023-08-31T12:00:09.791" v="398"/>
          <ac:spMkLst>
            <pc:docMk/>
            <pc:sldMk cId="1134011437" sldId="277"/>
            <ac:spMk id="11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8-31T12:14:26.112" v="447" actId="122"/>
          <ac:spMkLst>
            <pc:docMk/>
            <pc:sldMk cId="1134011437" sldId="277"/>
            <ac:spMk id="12" creationId="{00000000-0000-0000-0000-000000000000}"/>
          </ac:spMkLst>
        </pc:spChg>
        <pc:spChg chg="mod">
          <ac:chgData name="Erlend Lemva Ousdal" userId="dd7bd72d-72cb-406f-ad0a-3bb338158267" providerId="ADAL" clId="{B85331D7-0B41-4A16-BBFC-D66DDE2BBAC5}" dt="2023-09-03T11:17:16.335" v="2624" actId="1076"/>
          <ac:spMkLst>
            <pc:docMk/>
            <pc:sldMk cId="1134011437" sldId="277"/>
            <ac:spMk id="13" creationId="{00000000-0000-0000-0000-000000000000}"/>
          </ac:spMkLst>
        </pc:spChg>
        <pc:spChg chg="add del mod">
          <ac:chgData name="Erlend Lemva Ousdal" userId="dd7bd72d-72cb-406f-ad0a-3bb338158267" providerId="ADAL" clId="{B85331D7-0B41-4A16-BBFC-D66DDE2BBAC5}" dt="2023-08-31T12:05:09.247" v="403"/>
          <ac:spMkLst>
            <pc:docMk/>
            <pc:sldMk cId="1134011437" sldId="277"/>
            <ac:spMk id="17" creationId="{FD886EBA-C38B-3031-26F0-FD43E96214A6}"/>
          </ac:spMkLst>
        </pc:spChg>
        <pc:spChg chg="add del mod">
          <ac:chgData name="Erlend Lemva Ousdal" userId="dd7bd72d-72cb-406f-ad0a-3bb338158267" providerId="ADAL" clId="{B85331D7-0B41-4A16-BBFC-D66DDE2BBAC5}" dt="2023-08-31T12:05:12.975" v="409" actId="478"/>
          <ac:spMkLst>
            <pc:docMk/>
            <pc:sldMk cId="1134011437" sldId="277"/>
            <ac:spMk id="21" creationId="{5BD58651-B73A-EFD5-32CA-936591E5A156}"/>
          </ac:spMkLst>
        </pc:spChg>
        <pc:picChg chg="add del mod">
          <ac:chgData name="Erlend Lemva Ousdal" userId="dd7bd72d-72cb-406f-ad0a-3bb338158267" providerId="ADAL" clId="{B85331D7-0B41-4A16-BBFC-D66DDE2BBAC5}" dt="2023-08-31T12:05:09.007" v="402" actId="478"/>
          <ac:picMkLst>
            <pc:docMk/>
            <pc:sldMk cId="1134011437" sldId="277"/>
            <ac:picMk id="15" creationId="{5F4297D2-B74A-6E42-9C20-C9F6A2C888CE}"/>
          </ac:picMkLst>
        </pc:picChg>
        <pc:picChg chg="add del mod">
          <ac:chgData name="Erlend Lemva Ousdal" userId="dd7bd72d-72cb-406f-ad0a-3bb338158267" providerId="ADAL" clId="{B85331D7-0B41-4A16-BBFC-D66DDE2BBAC5}" dt="2023-08-31T12:05:12.003" v="407" actId="478"/>
          <ac:picMkLst>
            <pc:docMk/>
            <pc:sldMk cId="1134011437" sldId="277"/>
            <ac:picMk id="19" creationId="{5AC649D4-C5B7-B4EB-5C48-64B4263826BE}"/>
          </ac:picMkLst>
        </pc:picChg>
        <pc:picChg chg="add del mod">
          <ac:chgData name="Erlend Lemva Ousdal" userId="dd7bd72d-72cb-406f-ad0a-3bb338158267" providerId="ADAL" clId="{B85331D7-0B41-4A16-BBFC-D66DDE2BBAC5}" dt="2023-08-31T12:12:25.880" v="430" actId="478"/>
          <ac:picMkLst>
            <pc:docMk/>
            <pc:sldMk cId="1134011437" sldId="277"/>
            <ac:picMk id="23" creationId="{31BC1154-FFE5-8FC5-E24B-0134CE386B89}"/>
          </ac:picMkLst>
        </pc:picChg>
        <pc:picChg chg="add del mod">
          <ac:chgData name="Erlend Lemva Ousdal" userId="dd7bd72d-72cb-406f-ad0a-3bb338158267" providerId="ADAL" clId="{B85331D7-0B41-4A16-BBFC-D66DDE2BBAC5}" dt="2023-08-31T12:06:53.354" v="420"/>
          <ac:picMkLst>
            <pc:docMk/>
            <pc:sldMk cId="1134011437" sldId="277"/>
            <ac:picMk id="25" creationId="{492C0AA6-1677-5D8F-D69E-B5A8F1B5CC71}"/>
          </ac:picMkLst>
        </pc:picChg>
        <pc:picChg chg="add del mod">
          <ac:chgData name="Erlend Lemva Ousdal" userId="dd7bd72d-72cb-406f-ad0a-3bb338158267" providerId="ADAL" clId="{B85331D7-0B41-4A16-BBFC-D66DDE2BBAC5}" dt="2023-08-31T12:13:17.756" v="435" actId="478"/>
          <ac:picMkLst>
            <pc:docMk/>
            <pc:sldMk cId="1134011437" sldId="277"/>
            <ac:picMk id="27" creationId="{428AF975-5FB5-31D1-B669-715E19C02D73}"/>
          </ac:picMkLst>
        </pc:picChg>
        <pc:picChg chg="add mod">
          <ac:chgData name="Erlend Lemva Ousdal" userId="dd7bd72d-72cb-406f-ad0a-3bb338158267" providerId="ADAL" clId="{B85331D7-0B41-4A16-BBFC-D66DDE2BBAC5}" dt="2023-08-31T12:14:19.747" v="444" actId="1076"/>
          <ac:picMkLst>
            <pc:docMk/>
            <pc:sldMk cId="1134011437" sldId="277"/>
            <ac:picMk id="29" creationId="{2AD9599C-5160-AB95-E55D-2595382FBF63}"/>
          </ac:picMkLst>
        </pc:picChg>
        <pc:picChg chg="add mod">
          <ac:chgData name="Erlend Lemva Ousdal" userId="dd7bd72d-72cb-406f-ad0a-3bb338158267" providerId="ADAL" clId="{B85331D7-0B41-4A16-BBFC-D66DDE2BBAC5}" dt="2023-08-31T12:13:20.884" v="439" actId="1076"/>
          <ac:picMkLst>
            <pc:docMk/>
            <pc:sldMk cId="1134011437" sldId="277"/>
            <ac:picMk id="31" creationId="{D98C322C-7FBA-E0E2-86FB-58A2F090BC04}"/>
          </ac:picMkLst>
        </pc:picChg>
        <pc:picChg chg="add del mod">
          <ac:chgData name="Erlend Lemva Ousdal" userId="dd7bd72d-72cb-406f-ad0a-3bb338158267" providerId="ADAL" clId="{B85331D7-0B41-4A16-BBFC-D66DDE2BBAC5}" dt="2023-08-31T14:01:26.509" v="1669" actId="478"/>
          <ac:picMkLst>
            <pc:docMk/>
            <pc:sldMk cId="1134011437" sldId="277"/>
            <ac:picMk id="33" creationId="{E2DABD3D-FF44-E0B0-4C22-FDB500F482EA}"/>
          </ac:picMkLst>
        </pc:picChg>
        <pc:picChg chg="add mod">
          <ac:chgData name="Erlend Lemva Ousdal" userId="dd7bd72d-72cb-406f-ad0a-3bb338158267" providerId="ADAL" clId="{B85331D7-0B41-4A16-BBFC-D66DDE2BBAC5}" dt="2023-08-31T14:01:31.236" v="1674" actId="1076"/>
          <ac:picMkLst>
            <pc:docMk/>
            <pc:sldMk cId="1134011437" sldId="277"/>
            <ac:picMk id="35" creationId="{2FB1609C-4100-E170-6B18-0DCC11A90892}"/>
          </ac:picMkLst>
        </pc:picChg>
      </pc:sldChg>
      <pc:sldChg chg="addSp delSp modSp new mod setBg">
        <pc:chgData name="Erlend Lemva Ousdal" userId="dd7bd72d-72cb-406f-ad0a-3bb338158267" providerId="ADAL" clId="{B85331D7-0B41-4A16-BBFC-D66DDE2BBAC5}" dt="2023-09-03T11:31:44.561" v="2717" actId="20577"/>
        <pc:sldMkLst>
          <pc:docMk/>
          <pc:sldMk cId="2110244578" sldId="278"/>
        </pc:sldMkLst>
        <pc:spChg chg="mod">
          <ac:chgData name="Erlend Lemva Ousdal" userId="dd7bd72d-72cb-406f-ad0a-3bb338158267" providerId="ADAL" clId="{B85331D7-0B41-4A16-BBFC-D66DDE2BBAC5}" dt="2023-08-31T12:39:32.109" v="884" actId="6549"/>
          <ac:spMkLst>
            <pc:docMk/>
            <pc:sldMk cId="2110244578" sldId="278"/>
            <ac:spMk id="4" creationId="{BF4F65E7-D9C1-E8EE-CC8C-6953908ED404}"/>
          </ac:spMkLst>
        </pc:spChg>
        <pc:spChg chg="del">
          <ac:chgData name="Erlend Lemva Ousdal" userId="dd7bd72d-72cb-406f-ad0a-3bb338158267" providerId="ADAL" clId="{B85331D7-0B41-4A16-BBFC-D66DDE2BBAC5}" dt="2023-08-31T12:39:18.017" v="877" actId="478"/>
          <ac:spMkLst>
            <pc:docMk/>
            <pc:sldMk cId="2110244578" sldId="278"/>
            <ac:spMk id="5" creationId="{A56653F2-231D-6137-14C6-DA80F0D797D8}"/>
          </ac:spMkLst>
        </pc:spChg>
        <pc:spChg chg="del">
          <ac:chgData name="Erlend Lemva Ousdal" userId="dd7bd72d-72cb-406f-ad0a-3bb338158267" providerId="ADAL" clId="{B85331D7-0B41-4A16-BBFC-D66DDE2BBAC5}" dt="2023-08-31T12:39:20.560" v="879" actId="478"/>
          <ac:spMkLst>
            <pc:docMk/>
            <pc:sldMk cId="2110244578" sldId="278"/>
            <ac:spMk id="6" creationId="{7C2FF6DA-F51D-B099-4C43-8F68183E5F71}"/>
          </ac:spMkLst>
        </pc:spChg>
        <pc:spChg chg="del">
          <ac:chgData name="Erlend Lemva Ousdal" userId="dd7bd72d-72cb-406f-ad0a-3bb338158267" providerId="ADAL" clId="{B85331D7-0B41-4A16-BBFC-D66DDE2BBAC5}" dt="2023-08-31T12:39:23.120" v="881" actId="478"/>
          <ac:spMkLst>
            <pc:docMk/>
            <pc:sldMk cId="2110244578" sldId="278"/>
            <ac:spMk id="7" creationId="{9C782FF0-53D9-53E9-FA31-1340B96259AA}"/>
          </ac:spMkLst>
        </pc:spChg>
        <pc:spChg chg="del">
          <ac:chgData name="Erlend Lemva Ousdal" userId="dd7bd72d-72cb-406f-ad0a-3bb338158267" providerId="ADAL" clId="{B85331D7-0B41-4A16-BBFC-D66DDE2BBAC5}" dt="2023-08-31T12:39:20.953" v="880" actId="478"/>
          <ac:spMkLst>
            <pc:docMk/>
            <pc:sldMk cId="2110244578" sldId="278"/>
            <ac:spMk id="8" creationId="{121E204D-C99D-D362-337F-03632D9AD646}"/>
          </ac:spMkLst>
        </pc:spChg>
        <pc:spChg chg="del">
          <ac:chgData name="Erlend Lemva Ousdal" userId="dd7bd72d-72cb-406f-ad0a-3bb338158267" providerId="ADAL" clId="{B85331D7-0B41-4A16-BBFC-D66DDE2BBAC5}" dt="2023-08-31T12:39:23.508" v="882" actId="478"/>
          <ac:spMkLst>
            <pc:docMk/>
            <pc:sldMk cId="2110244578" sldId="278"/>
            <ac:spMk id="9" creationId="{9C215505-0120-975B-FD0A-97F68CD05E61}"/>
          </ac:spMkLst>
        </pc:spChg>
        <pc:spChg chg="add mod ord">
          <ac:chgData name="Erlend Lemva Ousdal" userId="dd7bd72d-72cb-406f-ad0a-3bb338158267" providerId="ADAL" clId="{B85331D7-0B41-4A16-BBFC-D66DDE2BBAC5}" dt="2023-09-03T11:31:44.561" v="2717" actId="20577"/>
          <ac:spMkLst>
            <pc:docMk/>
            <pc:sldMk cId="2110244578" sldId="278"/>
            <ac:spMk id="10" creationId="{6C94D3BE-EA89-58FC-9D60-D850E24B71E9}"/>
          </ac:spMkLst>
        </pc:spChg>
        <pc:spChg chg="add del">
          <ac:chgData name="Erlend Lemva Ousdal" userId="dd7bd72d-72cb-406f-ad0a-3bb338158267" providerId="ADAL" clId="{B85331D7-0B41-4A16-BBFC-D66DDE2BBAC5}" dt="2023-08-31T12:42:27.461" v="1339" actId="22"/>
          <ac:spMkLst>
            <pc:docMk/>
            <pc:sldMk cId="2110244578" sldId="278"/>
            <ac:spMk id="14" creationId="{713F34D5-DF1C-E5D6-44CF-9F1CD1E3422C}"/>
          </ac:spMkLst>
        </pc:spChg>
        <pc:spChg chg="add mod">
          <ac:chgData name="Erlend Lemva Ousdal" userId="dd7bd72d-72cb-406f-ad0a-3bb338158267" providerId="ADAL" clId="{B85331D7-0B41-4A16-BBFC-D66DDE2BBAC5}" dt="2023-09-01T13:14:10.117" v="2065" actId="1076"/>
          <ac:spMkLst>
            <pc:docMk/>
            <pc:sldMk cId="2110244578" sldId="278"/>
            <ac:spMk id="15" creationId="{06F1012F-E7AD-6CCA-7DE6-E78F08C20B26}"/>
          </ac:spMkLst>
        </pc:spChg>
        <pc:spChg chg="add mod">
          <ac:chgData name="Erlend Lemva Ousdal" userId="dd7bd72d-72cb-406f-ad0a-3bb338158267" providerId="ADAL" clId="{B85331D7-0B41-4A16-BBFC-D66DDE2BBAC5}" dt="2023-09-01T13:14:18.342" v="2069" actId="255"/>
          <ac:spMkLst>
            <pc:docMk/>
            <pc:sldMk cId="2110244578" sldId="278"/>
            <ac:spMk id="16" creationId="{D194FFBD-740E-B7A3-616E-644209FE40B5}"/>
          </ac:spMkLst>
        </pc:spChg>
        <pc:picChg chg="add del">
          <ac:chgData name="Erlend Lemva Ousdal" userId="dd7bd72d-72cb-406f-ad0a-3bb338158267" providerId="ADAL" clId="{B85331D7-0B41-4A16-BBFC-D66DDE2BBAC5}" dt="2023-08-31T12:42:22.813" v="1337" actId="22"/>
          <ac:picMkLst>
            <pc:docMk/>
            <pc:sldMk cId="2110244578" sldId="278"/>
            <ac:picMk id="12" creationId="{044B82D4-458C-EF91-1F73-65BC3490ABAA}"/>
          </ac:picMkLst>
        </pc:picChg>
      </pc:sldChg>
    </pc:docChg>
  </pc:docChgLst>
  <pc:docChgLst>
    <pc:chgData name="Marianne Etzelmüller Bathen" userId="S::mariebat@uio.no::12e1a2f1-9a23-440f-ba90-49bafc652c6d" providerId="AD" clId="Web-{EB79887F-FC50-D835-A19C-8044A03E4A3E}"/>
    <pc:docChg chg="modSld sldOrd">
      <pc:chgData name="Marianne Etzelmüller Bathen" userId="S::mariebat@uio.no::12e1a2f1-9a23-440f-ba90-49bafc652c6d" providerId="AD" clId="Web-{EB79887F-FC50-D835-A19C-8044A03E4A3E}" dt="2024-01-24T13:18:13.934" v="209"/>
      <pc:docMkLst>
        <pc:docMk/>
      </pc:docMkLst>
      <pc:sldChg chg="modNotes">
        <pc:chgData name="Marianne Etzelmüller Bathen" userId="S::mariebat@uio.no::12e1a2f1-9a23-440f-ba90-49bafc652c6d" providerId="AD" clId="Web-{EB79887F-FC50-D835-A19C-8044A03E4A3E}" dt="2024-01-24T13:15:06.258" v="126"/>
        <pc:sldMkLst>
          <pc:docMk/>
          <pc:sldMk cId="3222701056" sldId="365"/>
        </pc:sldMkLst>
      </pc:sldChg>
      <pc:sldChg chg="ord">
        <pc:chgData name="Marianne Etzelmüller Bathen" userId="S::mariebat@uio.no::12e1a2f1-9a23-440f-ba90-49bafc652c6d" providerId="AD" clId="Web-{EB79887F-FC50-D835-A19C-8044A03E4A3E}" dt="2024-01-24T13:14:44.210" v="120"/>
        <pc:sldMkLst>
          <pc:docMk/>
          <pc:sldMk cId="750561951" sldId="366"/>
        </pc:sldMkLst>
      </pc:sldChg>
      <pc:sldChg chg="ord">
        <pc:chgData name="Marianne Etzelmüller Bathen" userId="S::mariebat@uio.no::12e1a2f1-9a23-440f-ba90-49bafc652c6d" providerId="AD" clId="Web-{EB79887F-FC50-D835-A19C-8044A03E4A3E}" dt="2024-01-24T13:14:39.320" v="118"/>
        <pc:sldMkLst>
          <pc:docMk/>
          <pc:sldMk cId="4186101589" sldId="370"/>
        </pc:sldMkLst>
      </pc:sldChg>
      <pc:sldChg chg="ord">
        <pc:chgData name="Marianne Etzelmüller Bathen" userId="S::mariebat@uio.no::12e1a2f1-9a23-440f-ba90-49bafc652c6d" providerId="AD" clId="Web-{EB79887F-FC50-D835-A19C-8044A03E4A3E}" dt="2024-01-24T13:16:11.056" v="160"/>
        <pc:sldMkLst>
          <pc:docMk/>
          <pc:sldMk cId="3104909668" sldId="371"/>
        </pc:sldMkLst>
      </pc:sldChg>
      <pc:sldChg chg="modSp ord modNotes">
        <pc:chgData name="Marianne Etzelmüller Bathen" userId="S::mariebat@uio.no::12e1a2f1-9a23-440f-ba90-49bafc652c6d" providerId="AD" clId="Web-{EB79887F-FC50-D835-A19C-8044A03E4A3E}" dt="2024-01-24T13:18:13.934" v="209"/>
        <pc:sldMkLst>
          <pc:docMk/>
          <pc:sldMk cId="1191058905" sldId="375"/>
        </pc:sldMkLst>
        <pc:spChg chg="mod">
          <ac:chgData name="Marianne Etzelmüller Bathen" userId="S::mariebat@uio.no::12e1a2f1-9a23-440f-ba90-49bafc652c6d" providerId="AD" clId="Web-{EB79887F-FC50-D835-A19C-8044A03E4A3E}" dt="2024-01-24T13:17:17.777" v="162" actId="1076"/>
          <ac:spMkLst>
            <pc:docMk/>
            <pc:sldMk cId="1191058905" sldId="375"/>
            <ac:spMk id="2" creationId="{00000000-0000-0000-0000-000000000000}"/>
          </ac:spMkLst>
        </pc:spChg>
      </pc:sldChg>
      <pc:sldChg chg="ord">
        <pc:chgData name="Marianne Etzelmüller Bathen" userId="S::mariebat@uio.no::12e1a2f1-9a23-440f-ba90-49bafc652c6d" providerId="AD" clId="Web-{EB79887F-FC50-D835-A19C-8044A03E4A3E}" dt="2024-01-24T13:15:13.508" v="127"/>
        <pc:sldMkLst>
          <pc:docMk/>
          <pc:sldMk cId="4128325601" sldId="377"/>
        </pc:sldMkLst>
      </pc:sldChg>
      <pc:sldChg chg="ord">
        <pc:chgData name="Marianne Etzelmüller Bathen" userId="S::mariebat@uio.no::12e1a2f1-9a23-440f-ba90-49bafc652c6d" providerId="AD" clId="Web-{EB79887F-FC50-D835-A19C-8044A03E4A3E}" dt="2024-01-24T13:15:54.853" v="157"/>
        <pc:sldMkLst>
          <pc:docMk/>
          <pc:sldMk cId="3876541782" sldId="546"/>
        </pc:sldMkLst>
      </pc:sldChg>
    </pc:docChg>
  </pc:docChgLst>
  <pc:docChgLst>
    <pc:chgData name="Marianne Etzelmüller Bathen" userId="S::mariebat@uio.no::12e1a2f1-9a23-440f-ba90-49bafc652c6d" providerId="AD" clId="Web-{6EB278D9-5A20-926B-2A6B-95145DB9F4F6}"/>
    <pc:docChg chg="addSld delSld modSld sldOrd">
      <pc:chgData name="Marianne Etzelmüller Bathen" userId="S::mariebat@uio.no::12e1a2f1-9a23-440f-ba90-49bafc652c6d" providerId="AD" clId="Web-{6EB278D9-5A20-926B-2A6B-95145DB9F4F6}" dt="2023-11-22T20:42:22.364" v="111" actId="20577"/>
      <pc:docMkLst>
        <pc:docMk/>
      </pc:docMkLst>
      <pc:sldChg chg="delSp delAnim">
        <pc:chgData name="Marianne Etzelmüller Bathen" userId="S::mariebat@uio.no::12e1a2f1-9a23-440f-ba90-49bafc652c6d" providerId="AD" clId="Web-{6EB278D9-5A20-926B-2A6B-95145DB9F4F6}" dt="2023-11-22T20:39:46.565" v="6"/>
        <pc:sldMkLst>
          <pc:docMk/>
          <pc:sldMk cId="936861252" sldId="351"/>
        </pc:sldMkLst>
        <pc:spChg chg="del">
          <ac:chgData name="Marianne Etzelmüller Bathen" userId="S::mariebat@uio.no::12e1a2f1-9a23-440f-ba90-49bafc652c6d" providerId="AD" clId="Web-{6EB278D9-5A20-926B-2A6B-95145DB9F4F6}" dt="2023-11-22T20:39:46.565" v="6"/>
          <ac:spMkLst>
            <pc:docMk/>
            <pc:sldMk cId="936861252" sldId="351"/>
            <ac:spMk id="2" creationId="{00000000-0000-0000-0000-000000000000}"/>
          </ac:spMkLst>
        </pc:spChg>
      </pc:sldChg>
      <pc:sldChg chg="del">
        <pc:chgData name="Marianne Etzelmüller Bathen" userId="S::mariebat@uio.no::12e1a2f1-9a23-440f-ba90-49bafc652c6d" providerId="AD" clId="Web-{6EB278D9-5A20-926B-2A6B-95145DB9F4F6}" dt="2023-11-22T20:39:39.143" v="4"/>
        <pc:sldMkLst>
          <pc:docMk/>
          <pc:sldMk cId="337436326" sldId="353"/>
        </pc:sldMkLst>
      </pc:sldChg>
      <pc:sldChg chg="del">
        <pc:chgData name="Marianne Etzelmüller Bathen" userId="S::mariebat@uio.no::12e1a2f1-9a23-440f-ba90-49bafc652c6d" providerId="AD" clId="Web-{6EB278D9-5A20-926B-2A6B-95145DB9F4F6}" dt="2023-11-22T20:39:41.221" v="5"/>
        <pc:sldMkLst>
          <pc:docMk/>
          <pc:sldMk cId="1501665027" sldId="354"/>
        </pc:sldMkLst>
      </pc:sldChg>
      <pc:sldChg chg="modSp new ord">
        <pc:chgData name="Marianne Etzelmüller Bathen" userId="S::mariebat@uio.no::12e1a2f1-9a23-440f-ba90-49bafc652c6d" providerId="AD" clId="Web-{6EB278D9-5A20-926B-2A6B-95145DB9F4F6}" dt="2023-11-22T20:40:25.065" v="32" actId="20577"/>
        <pc:sldMkLst>
          <pc:docMk/>
          <pc:sldMk cId="2265221934" sldId="355"/>
        </pc:sldMkLst>
        <pc:spChg chg="mod">
          <ac:chgData name="Marianne Etzelmüller Bathen" userId="S::mariebat@uio.no::12e1a2f1-9a23-440f-ba90-49bafc652c6d" providerId="AD" clId="Web-{6EB278D9-5A20-926B-2A6B-95145DB9F4F6}" dt="2023-11-22T20:40:25.065" v="32" actId="20577"/>
          <ac:spMkLst>
            <pc:docMk/>
            <pc:sldMk cId="2265221934" sldId="355"/>
            <ac:spMk id="3" creationId="{6415B237-17D8-9721-7370-F6EC39165AAD}"/>
          </ac:spMkLst>
        </pc:spChg>
      </pc:sldChg>
      <pc:sldChg chg="addSp delSp modSp new ord">
        <pc:chgData name="Marianne Etzelmüller Bathen" userId="S::mariebat@uio.no::12e1a2f1-9a23-440f-ba90-49bafc652c6d" providerId="AD" clId="Web-{6EB278D9-5A20-926B-2A6B-95145DB9F4F6}" dt="2023-11-22T20:41:54.317" v="78"/>
        <pc:sldMkLst>
          <pc:docMk/>
          <pc:sldMk cId="3072248381" sldId="356"/>
        </pc:sldMkLst>
        <pc:spChg chg="mod">
          <ac:chgData name="Marianne Etzelmüller Bathen" userId="S::mariebat@uio.no::12e1a2f1-9a23-440f-ba90-49bafc652c6d" providerId="AD" clId="Web-{6EB278D9-5A20-926B-2A6B-95145DB9F4F6}" dt="2023-11-22T20:40:48.706" v="55" actId="20577"/>
          <ac:spMkLst>
            <pc:docMk/>
            <pc:sldMk cId="3072248381" sldId="356"/>
            <ac:spMk id="3" creationId="{427ABD6A-0AAB-04A0-167B-FEC30A7E871A}"/>
          </ac:spMkLst>
        </pc:spChg>
        <pc:spChg chg="del">
          <ac:chgData name="Marianne Etzelmüller Bathen" userId="S::mariebat@uio.no::12e1a2f1-9a23-440f-ba90-49bafc652c6d" providerId="AD" clId="Web-{6EB278D9-5A20-926B-2A6B-95145DB9F4F6}" dt="2023-11-22T20:41:21.988" v="67"/>
          <ac:spMkLst>
            <pc:docMk/>
            <pc:sldMk cId="3072248381" sldId="356"/>
            <ac:spMk id="5" creationId="{8B593862-5904-5F32-8109-CA3E7F21B282}"/>
          </ac:spMkLst>
        </pc:spChg>
        <pc:picChg chg="add del mod">
          <ac:chgData name="Marianne Etzelmüller Bathen" userId="S::mariebat@uio.no::12e1a2f1-9a23-440f-ba90-49bafc652c6d" providerId="AD" clId="Web-{6EB278D9-5A20-926B-2A6B-95145DB9F4F6}" dt="2023-11-22T20:41:54.317" v="78"/>
          <ac:picMkLst>
            <pc:docMk/>
            <pc:sldMk cId="3072248381" sldId="356"/>
            <ac:picMk id="7" creationId="{275A86D5-DB56-FCC5-D3CB-23B5E10B2D8A}"/>
          </ac:picMkLst>
        </pc:picChg>
        <pc:picChg chg="add del mod">
          <ac:chgData name="Marianne Etzelmüller Bathen" userId="S::mariebat@uio.no::12e1a2f1-9a23-440f-ba90-49bafc652c6d" providerId="AD" clId="Web-{6EB278D9-5A20-926B-2A6B-95145DB9F4F6}" dt="2023-11-22T20:41:54.317" v="77"/>
          <ac:picMkLst>
            <pc:docMk/>
            <pc:sldMk cId="3072248381" sldId="356"/>
            <ac:picMk id="9" creationId="{86176DD8-C66F-26E0-3098-4E0C6127AEFF}"/>
          </ac:picMkLst>
        </pc:picChg>
        <pc:picChg chg="add del">
          <ac:chgData name="Marianne Etzelmüller Bathen" userId="S::mariebat@uio.no::12e1a2f1-9a23-440f-ba90-49bafc652c6d" providerId="AD" clId="Web-{6EB278D9-5A20-926B-2A6B-95145DB9F4F6}" dt="2023-11-22T20:41:45.692" v="75"/>
          <ac:picMkLst>
            <pc:docMk/>
            <pc:sldMk cId="3072248381" sldId="356"/>
            <ac:picMk id="11" creationId="{79FE10B9-3252-7FDC-B999-A7D621403969}"/>
          </ac:picMkLst>
        </pc:picChg>
        <pc:picChg chg="add del">
          <ac:chgData name="Marianne Etzelmüller Bathen" userId="S::mariebat@uio.no::12e1a2f1-9a23-440f-ba90-49bafc652c6d" providerId="AD" clId="Web-{6EB278D9-5A20-926B-2A6B-95145DB9F4F6}" dt="2023-11-22T20:41:45.692" v="74"/>
          <ac:picMkLst>
            <pc:docMk/>
            <pc:sldMk cId="3072248381" sldId="356"/>
            <ac:picMk id="13" creationId="{EB075B06-09E2-C8DE-60D2-C516A331E8CF}"/>
          </ac:picMkLst>
        </pc:picChg>
        <pc:picChg chg="add del">
          <ac:chgData name="Marianne Etzelmüller Bathen" userId="S::mariebat@uio.no::12e1a2f1-9a23-440f-ba90-49bafc652c6d" providerId="AD" clId="Web-{6EB278D9-5A20-926B-2A6B-95145DB9F4F6}" dt="2023-11-22T20:41:44.051" v="73"/>
          <ac:picMkLst>
            <pc:docMk/>
            <pc:sldMk cId="3072248381" sldId="356"/>
            <ac:picMk id="15" creationId="{8880E164-8067-AD8F-E3EC-A67F23A5E60E}"/>
          </ac:picMkLst>
        </pc:picChg>
        <pc:picChg chg="add del">
          <ac:chgData name="Marianne Etzelmüller Bathen" userId="S::mariebat@uio.no::12e1a2f1-9a23-440f-ba90-49bafc652c6d" providerId="AD" clId="Web-{6EB278D9-5A20-926B-2A6B-95145DB9F4F6}" dt="2023-11-22T20:41:44.051" v="72"/>
          <ac:picMkLst>
            <pc:docMk/>
            <pc:sldMk cId="3072248381" sldId="356"/>
            <ac:picMk id="17" creationId="{75A2BB53-E494-8EB6-CF75-BF7DDB318132}"/>
          </ac:picMkLst>
        </pc:picChg>
      </pc:sldChg>
      <pc:sldChg chg="addSp delSp modSp new">
        <pc:chgData name="Marianne Etzelmüller Bathen" userId="S::mariebat@uio.no::12e1a2f1-9a23-440f-ba90-49bafc652c6d" providerId="AD" clId="Web-{6EB278D9-5A20-926B-2A6B-95145DB9F4F6}" dt="2023-11-22T20:42:11.161" v="90" actId="20577"/>
        <pc:sldMkLst>
          <pc:docMk/>
          <pc:sldMk cId="845557360" sldId="357"/>
        </pc:sldMkLst>
        <pc:spChg chg="mod">
          <ac:chgData name="Marianne Etzelmüller Bathen" userId="S::mariebat@uio.no::12e1a2f1-9a23-440f-ba90-49bafc652c6d" providerId="AD" clId="Web-{6EB278D9-5A20-926B-2A6B-95145DB9F4F6}" dt="2023-11-22T20:42:11.161" v="90" actId="20577"/>
          <ac:spMkLst>
            <pc:docMk/>
            <pc:sldMk cId="845557360" sldId="357"/>
            <ac:spMk id="3" creationId="{2C671902-E6B7-3AD5-CC7B-33B64879418D}"/>
          </ac:spMkLst>
        </pc:spChg>
        <pc:spChg chg="del">
          <ac:chgData name="Marianne Etzelmüller Bathen" userId="S::mariebat@uio.no::12e1a2f1-9a23-440f-ba90-49bafc652c6d" providerId="AD" clId="Web-{6EB278D9-5A20-926B-2A6B-95145DB9F4F6}" dt="2023-11-22T20:41:56.348" v="79"/>
          <ac:spMkLst>
            <pc:docMk/>
            <pc:sldMk cId="845557360" sldId="357"/>
            <ac:spMk id="5" creationId="{719DA7EA-D36B-D43E-B47D-470F3177E838}"/>
          </ac:spMkLst>
        </pc:spChg>
        <pc:picChg chg="add mod ord">
          <ac:chgData name="Marianne Etzelmüller Bathen" userId="S::mariebat@uio.no::12e1a2f1-9a23-440f-ba90-49bafc652c6d" providerId="AD" clId="Web-{6EB278D9-5A20-926B-2A6B-95145DB9F4F6}" dt="2023-11-22T20:42:03.660" v="82" actId="1076"/>
          <ac:picMkLst>
            <pc:docMk/>
            <pc:sldMk cId="845557360" sldId="357"/>
            <ac:picMk id="6" creationId="{8156C08B-51B8-8EC6-2EEF-3FCFEAFCFEB2}"/>
          </ac:picMkLst>
        </pc:picChg>
        <pc:picChg chg="add mod">
          <ac:chgData name="Marianne Etzelmüller Bathen" userId="S::mariebat@uio.no::12e1a2f1-9a23-440f-ba90-49bafc652c6d" providerId="AD" clId="Web-{6EB278D9-5A20-926B-2A6B-95145DB9F4F6}" dt="2023-11-22T20:42:03.676" v="83" actId="1076"/>
          <ac:picMkLst>
            <pc:docMk/>
            <pc:sldMk cId="845557360" sldId="357"/>
            <ac:picMk id="7" creationId="{EADB5E40-5DE4-AC95-4928-38F70BC1906A}"/>
          </ac:picMkLst>
        </pc:picChg>
      </pc:sldChg>
      <pc:sldChg chg="modSp new">
        <pc:chgData name="Marianne Etzelmüller Bathen" userId="S::mariebat@uio.no::12e1a2f1-9a23-440f-ba90-49bafc652c6d" providerId="AD" clId="Web-{6EB278D9-5A20-926B-2A6B-95145DB9F4F6}" dt="2023-11-22T20:42:22.364" v="111" actId="20577"/>
        <pc:sldMkLst>
          <pc:docMk/>
          <pc:sldMk cId="3932394019" sldId="358"/>
        </pc:sldMkLst>
        <pc:spChg chg="mod">
          <ac:chgData name="Marianne Etzelmüller Bathen" userId="S::mariebat@uio.no::12e1a2f1-9a23-440f-ba90-49bafc652c6d" providerId="AD" clId="Web-{6EB278D9-5A20-926B-2A6B-95145DB9F4F6}" dt="2023-11-22T20:42:22.364" v="111" actId="20577"/>
          <ac:spMkLst>
            <pc:docMk/>
            <pc:sldMk cId="3932394019" sldId="358"/>
            <ac:spMk id="3" creationId="{6F5BD4F9-67C9-C43D-A8EB-94DAC8714A8D}"/>
          </ac:spMkLst>
        </pc:spChg>
      </pc:sldChg>
    </pc:docChg>
  </pc:docChgLst>
  <pc:docChgLst>
    <pc:chgData name="Marianne Etzelmüller Bathen" userId="S::mariebat@uio.no::12e1a2f1-9a23-440f-ba90-49bafc652c6d" providerId="AD" clId="Web-{41F5C6E9-59CA-55D0-021A-397F9B155D48}"/>
    <pc:docChg chg="modSld">
      <pc:chgData name="Marianne Etzelmüller Bathen" userId="S::mariebat@uio.no::12e1a2f1-9a23-440f-ba90-49bafc652c6d" providerId="AD" clId="Web-{41F5C6E9-59CA-55D0-021A-397F9B155D48}" dt="2023-11-22T20:43:11.516" v="7" actId="1076"/>
      <pc:docMkLst>
        <pc:docMk/>
      </pc:docMkLst>
      <pc:sldChg chg="addSp delSp modSp">
        <pc:chgData name="Marianne Etzelmüller Bathen" userId="S::mariebat@uio.no::12e1a2f1-9a23-440f-ba90-49bafc652c6d" providerId="AD" clId="Web-{41F5C6E9-59CA-55D0-021A-397F9B155D48}" dt="2023-11-22T20:43:11.516" v="7" actId="1076"/>
        <pc:sldMkLst>
          <pc:docMk/>
          <pc:sldMk cId="3072248381" sldId="356"/>
        </pc:sldMkLst>
        <pc:picChg chg="add mod">
          <ac:chgData name="Marianne Etzelmüller Bathen" userId="S::mariebat@uio.no::12e1a2f1-9a23-440f-ba90-49bafc652c6d" providerId="AD" clId="Web-{41F5C6E9-59CA-55D0-021A-397F9B155D48}" dt="2023-11-22T20:43:11.516" v="7" actId="1076"/>
          <ac:picMkLst>
            <pc:docMk/>
            <pc:sldMk cId="3072248381" sldId="356"/>
            <ac:picMk id="5" creationId="{3CAAE719-F00B-DD38-D3E1-5C98B8E9B7C6}"/>
          </ac:picMkLst>
        </pc:picChg>
        <pc:picChg chg="add del">
          <ac:chgData name="Marianne Etzelmüller Bathen" userId="S::mariebat@uio.no::12e1a2f1-9a23-440f-ba90-49bafc652c6d" providerId="AD" clId="Web-{41F5C6E9-59CA-55D0-021A-397F9B155D48}" dt="2023-11-22T20:43:09.734" v="6"/>
          <ac:picMkLst>
            <pc:docMk/>
            <pc:sldMk cId="3072248381" sldId="356"/>
            <ac:picMk id="6" creationId="{3CAAE719-F00B-DD38-D3E1-5C98B8E9B7C6}"/>
          </ac:picMkLst>
        </pc:picChg>
        <pc:picChg chg="add del">
          <ac:chgData name="Marianne Etzelmüller Bathen" userId="S::mariebat@uio.no::12e1a2f1-9a23-440f-ba90-49bafc652c6d" providerId="AD" clId="Web-{41F5C6E9-59CA-55D0-021A-397F9B155D48}" dt="2023-11-22T20:43:08.750" v="5"/>
          <ac:picMkLst>
            <pc:docMk/>
            <pc:sldMk cId="3072248381" sldId="356"/>
            <ac:picMk id="7" creationId="{3CAAE719-F00B-DD38-D3E1-5C98B8E9B7C6}"/>
          </ac:picMkLst>
        </pc:picChg>
        <pc:picChg chg="add del">
          <ac:chgData name="Marianne Etzelmüller Bathen" userId="S::mariebat@uio.no::12e1a2f1-9a23-440f-ba90-49bafc652c6d" providerId="AD" clId="Web-{41F5C6E9-59CA-55D0-021A-397F9B155D48}" dt="2023-11-22T20:43:07.375" v="4"/>
          <ac:picMkLst>
            <pc:docMk/>
            <pc:sldMk cId="3072248381" sldId="356"/>
            <ac:picMk id="8" creationId="{3CAAE719-F00B-DD38-D3E1-5C98B8E9B7C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9E144C-5AC1-4A5E-B3FF-B6234213EF06}" type="doc">
      <dgm:prSet loTypeId="urn:microsoft.com/office/officeart/2005/8/layout/cycle8" loCatId="cycle" qsTypeId="urn:microsoft.com/office/officeart/2005/8/quickstyle/simple1" qsCatId="simple" csTypeId="urn:microsoft.com/office/officeart/2005/8/colors/accent3_2" csCatId="accent3" phldr="1"/>
      <dgm:spPr/>
    </dgm:pt>
    <dgm:pt modelId="{F63448D9-F52C-4212-A310-76CC018AD0F2}">
      <dgm:prSet phldrT="[Text]"/>
      <dgm:spPr>
        <a:solidFill>
          <a:srgbClr val="207685"/>
        </a:solidFill>
      </dgm:spPr>
      <dgm:t>
        <a:bodyPr/>
        <a:lstStyle/>
        <a:p>
          <a:r>
            <a:rPr lang="de-CH" dirty="0" err="1"/>
            <a:t>Kvante-kommunikasjon</a:t>
          </a:r>
          <a:endParaRPr lang="de-CH" dirty="0"/>
        </a:p>
      </dgm:t>
    </dgm:pt>
    <dgm:pt modelId="{DD5C3952-AFEF-40A7-B9CB-78291C6A26EF}" type="parTrans" cxnId="{FF4693F0-CEC5-404F-97CE-EDD53BCE0484}">
      <dgm:prSet/>
      <dgm:spPr/>
      <dgm:t>
        <a:bodyPr/>
        <a:lstStyle/>
        <a:p>
          <a:endParaRPr lang="de-CH"/>
        </a:p>
      </dgm:t>
    </dgm:pt>
    <dgm:pt modelId="{3CE21DCA-94D6-4DBD-BC35-7F2D3D2F612F}" type="sibTrans" cxnId="{FF4693F0-CEC5-404F-97CE-EDD53BCE0484}">
      <dgm:prSet/>
      <dgm:spPr/>
      <dgm:t>
        <a:bodyPr/>
        <a:lstStyle/>
        <a:p>
          <a:endParaRPr lang="de-CH"/>
        </a:p>
      </dgm:t>
    </dgm:pt>
    <dgm:pt modelId="{72FF82CA-CADE-46CC-8A34-D9E243502DE3}">
      <dgm:prSet phldrT="[Text]" custT="1"/>
      <dgm:spPr>
        <a:solidFill>
          <a:srgbClr val="207685"/>
        </a:solidFill>
      </dgm:spPr>
      <dgm:t>
        <a:bodyPr/>
        <a:lstStyle/>
        <a:p>
          <a:r>
            <a:rPr lang="en-US" sz="1600" dirty="0" err="1"/>
            <a:t>Kvantedatamaskiner</a:t>
          </a:r>
          <a:endParaRPr lang="de-CH" sz="1400" dirty="0"/>
        </a:p>
      </dgm:t>
    </dgm:pt>
    <dgm:pt modelId="{100A0929-E342-4A60-AE22-7F221AA7A80E}" type="parTrans" cxnId="{BD0FCECE-43DB-408F-8678-1CBE4618871D}">
      <dgm:prSet/>
      <dgm:spPr/>
      <dgm:t>
        <a:bodyPr/>
        <a:lstStyle/>
        <a:p>
          <a:endParaRPr lang="de-CH"/>
        </a:p>
      </dgm:t>
    </dgm:pt>
    <dgm:pt modelId="{46FA220F-996F-4141-8681-E07E428D334E}" type="sibTrans" cxnId="{BD0FCECE-43DB-408F-8678-1CBE4618871D}">
      <dgm:prSet/>
      <dgm:spPr/>
      <dgm:t>
        <a:bodyPr/>
        <a:lstStyle/>
        <a:p>
          <a:endParaRPr lang="de-CH"/>
        </a:p>
      </dgm:t>
    </dgm:pt>
    <dgm:pt modelId="{6895082E-C7C8-427F-A236-DB1FF57C18FD}">
      <dgm:prSet phldrT="[Text]" custT="1"/>
      <dgm:spPr>
        <a:solidFill>
          <a:srgbClr val="207685"/>
        </a:solidFill>
      </dgm:spPr>
      <dgm:t>
        <a:bodyPr/>
        <a:lstStyle/>
        <a:p>
          <a:r>
            <a:rPr lang="en-US" sz="1600" dirty="0" err="1"/>
            <a:t>Kvante-sensorer</a:t>
          </a:r>
          <a:endParaRPr lang="de-CH" sz="1400" dirty="0"/>
        </a:p>
      </dgm:t>
    </dgm:pt>
    <dgm:pt modelId="{0C63ECE4-280E-4942-B5A8-C7B24ECC2333}" type="parTrans" cxnId="{23A68889-9D62-4DC6-9C37-053710716411}">
      <dgm:prSet/>
      <dgm:spPr/>
      <dgm:t>
        <a:bodyPr/>
        <a:lstStyle/>
        <a:p>
          <a:endParaRPr lang="de-CH"/>
        </a:p>
      </dgm:t>
    </dgm:pt>
    <dgm:pt modelId="{9584C433-0858-4383-8523-47FA0BE0A3A6}" type="sibTrans" cxnId="{23A68889-9D62-4DC6-9C37-053710716411}">
      <dgm:prSet/>
      <dgm:spPr/>
      <dgm:t>
        <a:bodyPr/>
        <a:lstStyle/>
        <a:p>
          <a:endParaRPr lang="de-CH"/>
        </a:p>
      </dgm:t>
    </dgm:pt>
    <dgm:pt modelId="{C4ED889F-23FD-41DA-88F9-AFDDEA03293A}" type="pres">
      <dgm:prSet presAssocID="{889E144C-5AC1-4A5E-B3FF-B6234213EF06}" presName="compositeShape" presStyleCnt="0">
        <dgm:presLayoutVars>
          <dgm:chMax val="7"/>
          <dgm:dir/>
          <dgm:resizeHandles val="exact"/>
        </dgm:presLayoutVars>
      </dgm:prSet>
      <dgm:spPr/>
    </dgm:pt>
    <dgm:pt modelId="{A2498887-5FB2-4D88-A3EA-C3DB3067C495}" type="pres">
      <dgm:prSet presAssocID="{889E144C-5AC1-4A5E-B3FF-B6234213EF06}" presName="wedge1" presStyleLbl="node1" presStyleIdx="0" presStyleCnt="3"/>
      <dgm:spPr/>
    </dgm:pt>
    <dgm:pt modelId="{865278DB-8D81-45F7-B76F-CE54B16B777A}" type="pres">
      <dgm:prSet presAssocID="{889E144C-5AC1-4A5E-B3FF-B6234213EF06}" presName="dummy1a" presStyleCnt="0"/>
      <dgm:spPr/>
    </dgm:pt>
    <dgm:pt modelId="{547C1925-63CE-46F7-8531-A27D91F900C2}" type="pres">
      <dgm:prSet presAssocID="{889E144C-5AC1-4A5E-B3FF-B6234213EF06}" presName="dummy1b" presStyleCnt="0"/>
      <dgm:spPr/>
    </dgm:pt>
    <dgm:pt modelId="{74AC7504-551B-49EA-8490-6CE44EF8F30B}" type="pres">
      <dgm:prSet presAssocID="{889E144C-5AC1-4A5E-B3FF-B6234213EF06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FC1F057-4967-4380-AB64-00F549D3CC74}" type="pres">
      <dgm:prSet presAssocID="{889E144C-5AC1-4A5E-B3FF-B6234213EF06}" presName="wedge2" presStyleLbl="node1" presStyleIdx="1" presStyleCnt="3"/>
      <dgm:spPr/>
    </dgm:pt>
    <dgm:pt modelId="{8FBE8DFA-9C6C-4D8F-93E2-33AFD9F58A20}" type="pres">
      <dgm:prSet presAssocID="{889E144C-5AC1-4A5E-B3FF-B6234213EF06}" presName="dummy2a" presStyleCnt="0"/>
      <dgm:spPr/>
    </dgm:pt>
    <dgm:pt modelId="{61A9EDE9-9694-4FC2-B669-8192E401D3A7}" type="pres">
      <dgm:prSet presAssocID="{889E144C-5AC1-4A5E-B3FF-B6234213EF06}" presName="dummy2b" presStyleCnt="0"/>
      <dgm:spPr/>
    </dgm:pt>
    <dgm:pt modelId="{C9DA76C2-A78C-4FA6-AC07-502E89D9296B}" type="pres">
      <dgm:prSet presAssocID="{889E144C-5AC1-4A5E-B3FF-B6234213EF06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61E0E8A-AB9B-49D6-8A6F-A76086CCF295}" type="pres">
      <dgm:prSet presAssocID="{889E144C-5AC1-4A5E-B3FF-B6234213EF06}" presName="wedge3" presStyleLbl="node1" presStyleIdx="2" presStyleCnt="3"/>
      <dgm:spPr/>
    </dgm:pt>
    <dgm:pt modelId="{D889B840-02B7-4F0B-B06B-AC7CE7E99595}" type="pres">
      <dgm:prSet presAssocID="{889E144C-5AC1-4A5E-B3FF-B6234213EF06}" presName="dummy3a" presStyleCnt="0"/>
      <dgm:spPr/>
    </dgm:pt>
    <dgm:pt modelId="{F061A0C0-D7DA-48E1-96E7-4751D02676DD}" type="pres">
      <dgm:prSet presAssocID="{889E144C-5AC1-4A5E-B3FF-B6234213EF06}" presName="dummy3b" presStyleCnt="0"/>
      <dgm:spPr/>
    </dgm:pt>
    <dgm:pt modelId="{557D7161-34B7-4AB1-AAB6-D32979C2941A}" type="pres">
      <dgm:prSet presAssocID="{889E144C-5AC1-4A5E-B3FF-B6234213EF06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96F9012-5DC6-4DFD-A640-DC1DED52425A}" type="pres">
      <dgm:prSet presAssocID="{3CE21DCA-94D6-4DBD-BC35-7F2D3D2F612F}" presName="arrowWedge1" presStyleLbl="fgSibTrans2D1" presStyleIdx="0" presStyleCnt="3"/>
      <dgm:spPr>
        <a:solidFill>
          <a:srgbClr val="2A99AC"/>
        </a:solidFill>
      </dgm:spPr>
    </dgm:pt>
    <dgm:pt modelId="{85F6F245-81EF-404E-9DCC-9B4E657A5DB4}" type="pres">
      <dgm:prSet presAssocID="{46FA220F-996F-4141-8681-E07E428D334E}" presName="arrowWedge2" presStyleLbl="fgSibTrans2D1" presStyleIdx="1" presStyleCnt="3"/>
      <dgm:spPr>
        <a:solidFill>
          <a:srgbClr val="2A99AC"/>
        </a:solidFill>
      </dgm:spPr>
    </dgm:pt>
    <dgm:pt modelId="{BB941850-88C5-4808-8A7C-A132CE0968A5}" type="pres">
      <dgm:prSet presAssocID="{9584C433-0858-4383-8523-47FA0BE0A3A6}" presName="arrowWedge3" presStyleLbl="fgSibTrans2D1" presStyleIdx="2" presStyleCnt="3"/>
      <dgm:spPr>
        <a:solidFill>
          <a:srgbClr val="2A99AC"/>
        </a:solidFill>
      </dgm:spPr>
    </dgm:pt>
  </dgm:ptLst>
  <dgm:cxnLst>
    <dgm:cxn modelId="{E28A5B65-4589-4557-B6D6-7F95DFF28AD0}" type="presOf" srcId="{72FF82CA-CADE-46CC-8A34-D9E243502DE3}" destId="{BFC1F057-4967-4380-AB64-00F549D3CC74}" srcOrd="0" destOrd="0" presId="urn:microsoft.com/office/officeart/2005/8/layout/cycle8"/>
    <dgm:cxn modelId="{23A68889-9D62-4DC6-9C37-053710716411}" srcId="{889E144C-5AC1-4A5E-B3FF-B6234213EF06}" destId="{6895082E-C7C8-427F-A236-DB1FF57C18FD}" srcOrd="2" destOrd="0" parTransId="{0C63ECE4-280E-4942-B5A8-C7B24ECC2333}" sibTransId="{9584C433-0858-4383-8523-47FA0BE0A3A6}"/>
    <dgm:cxn modelId="{A64D8B8B-F5E2-4086-A7B3-F4F9078B8575}" type="presOf" srcId="{F63448D9-F52C-4212-A310-76CC018AD0F2}" destId="{74AC7504-551B-49EA-8490-6CE44EF8F30B}" srcOrd="1" destOrd="0" presId="urn:microsoft.com/office/officeart/2005/8/layout/cycle8"/>
    <dgm:cxn modelId="{89938EAE-2DF9-4927-A73C-C44684D202EF}" type="presOf" srcId="{72FF82CA-CADE-46CC-8A34-D9E243502DE3}" destId="{C9DA76C2-A78C-4FA6-AC07-502E89D9296B}" srcOrd="1" destOrd="0" presId="urn:microsoft.com/office/officeart/2005/8/layout/cycle8"/>
    <dgm:cxn modelId="{D870F6B9-4883-4FBD-9748-DCF480C58858}" type="presOf" srcId="{6895082E-C7C8-427F-A236-DB1FF57C18FD}" destId="{961E0E8A-AB9B-49D6-8A6F-A76086CCF295}" srcOrd="0" destOrd="0" presId="urn:microsoft.com/office/officeart/2005/8/layout/cycle8"/>
    <dgm:cxn modelId="{39912BBE-7BFD-4945-B8A2-42A6AEEDD461}" type="presOf" srcId="{889E144C-5AC1-4A5E-B3FF-B6234213EF06}" destId="{C4ED889F-23FD-41DA-88F9-AFDDEA03293A}" srcOrd="0" destOrd="0" presId="urn:microsoft.com/office/officeart/2005/8/layout/cycle8"/>
    <dgm:cxn modelId="{BD0FCECE-43DB-408F-8678-1CBE4618871D}" srcId="{889E144C-5AC1-4A5E-B3FF-B6234213EF06}" destId="{72FF82CA-CADE-46CC-8A34-D9E243502DE3}" srcOrd="1" destOrd="0" parTransId="{100A0929-E342-4A60-AE22-7F221AA7A80E}" sibTransId="{46FA220F-996F-4141-8681-E07E428D334E}"/>
    <dgm:cxn modelId="{10B979DD-38CC-40FC-AEC9-32A806C25ECF}" type="presOf" srcId="{F63448D9-F52C-4212-A310-76CC018AD0F2}" destId="{A2498887-5FB2-4D88-A3EA-C3DB3067C495}" srcOrd="0" destOrd="0" presId="urn:microsoft.com/office/officeart/2005/8/layout/cycle8"/>
    <dgm:cxn modelId="{FF4693F0-CEC5-404F-97CE-EDD53BCE0484}" srcId="{889E144C-5AC1-4A5E-B3FF-B6234213EF06}" destId="{F63448D9-F52C-4212-A310-76CC018AD0F2}" srcOrd="0" destOrd="0" parTransId="{DD5C3952-AFEF-40A7-B9CB-78291C6A26EF}" sibTransId="{3CE21DCA-94D6-4DBD-BC35-7F2D3D2F612F}"/>
    <dgm:cxn modelId="{D533DBFE-52EB-43C3-8C85-4B88C34A356C}" type="presOf" srcId="{6895082E-C7C8-427F-A236-DB1FF57C18FD}" destId="{557D7161-34B7-4AB1-AAB6-D32979C2941A}" srcOrd="1" destOrd="0" presId="urn:microsoft.com/office/officeart/2005/8/layout/cycle8"/>
    <dgm:cxn modelId="{E3D9E4AD-CA61-4BEB-AEF4-F24A4940EEA3}" type="presParOf" srcId="{C4ED889F-23FD-41DA-88F9-AFDDEA03293A}" destId="{A2498887-5FB2-4D88-A3EA-C3DB3067C495}" srcOrd="0" destOrd="0" presId="urn:microsoft.com/office/officeart/2005/8/layout/cycle8"/>
    <dgm:cxn modelId="{0FAB4C6D-7AB2-4E6C-B564-3E56E5C763DB}" type="presParOf" srcId="{C4ED889F-23FD-41DA-88F9-AFDDEA03293A}" destId="{865278DB-8D81-45F7-B76F-CE54B16B777A}" srcOrd="1" destOrd="0" presId="urn:microsoft.com/office/officeart/2005/8/layout/cycle8"/>
    <dgm:cxn modelId="{0D7975D4-0CDF-4151-9060-3FDBFC0ED752}" type="presParOf" srcId="{C4ED889F-23FD-41DA-88F9-AFDDEA03293A}" destId="{547C1925-63CE-46F7-8531-A27D91F900C2}" srcOrd="2" destOrd="0" presId="urn:microsoft.com/office/officeart/2005/8/layout/cycle8"/>
    <dgm:cxn modelId="{DCF966C8-1104-4352-A6D9-D5D4850C5F47}" type="presParOf" srcId="{C4ED889F-23FD-41DA-88F9-AFDDEA03293A}" destId="{74AC7504-551B-49EA-8490-6CE44EF8F30B}" srcOrd="3" destOrd="0" presId="urn:microsoft.com/office/officeart/2005/8/layout/cycle8"/>
    <dgm:cxn modelId="{00745FB3-BFDC-4F7F-93EF-585CBF5C0035}" type="presParOf" srcId="{C4ED889F-23FD-41DA-88F9-AFDDEA03293A}" destId="{BFC1F057-4967-4380-AB64-00F549D3CC74}" srcOrd="4" destOrd="0" presId="urn:microsoft.com/office/officeart/2005/8/layout/cycle8"/>
    <dgm:cxn modelId="{E21A8CD7-523E-428F-9EB6-750470CBE1EC}" type="presParOf" srcId="{C4ED889F-23FD-41DA-88F9-AFDDEA03293A}" destId="{8FBE8DFA-9C6C-4D8F-93E2-33AFD9F58A20}" srcOrd="5" destOrd="0" presId="urn:microsoft.com/office/officeart/2005/8/layout/cycle8"/>
    <dgm:cxn modelId="{D0FBC929-A6E4-4D36-BB3A-9276252569E9}" type="presParOf" srcId="{C4ED889F-23FD-41DA-88F9-AFDDEA03293A}" destId="{61A9EDE9-9694-4FC2-B669-8192E401D3A7}" srcOrd="6" destOrd="0" presId="urn:microsoft.com/office/officeart/2005/8/layout/cycle8"/>
    <dgm:cxn modelId="{086A0B22-E48B-4F02-B88E-EBC3615BE212}" type="presParOf" srcId="{C4ED889F-23FD-41DA-88F9-AFDDEA03293A}" destId="{C9DA76C2-A78C-4FA6-AC07-502E89D9296B}" srcOrd="7" destOrd="0" presId="urn:microsoft.com/office/officeart/2005/8/layout/cycle8"/>
    <dgm:cxn modelId="{8EB6C515-CE8F-44A9-84AB-456A464DACCA}" type="presParOf" srcId="{C4ED889F-23FD-41DA-88F9-AFDDEA03293A}" destId="{961E0E8A-AB9B-49D6-8A6F-A76086CCF295}" srcOrd="8" destOrd="0" presId="urn:microsoft.com/office/officeart/2005/8/layout/cycle8"/>
    <dgm:cxn modelId="{4281A73D-D23E-46FC-A989-7B43CD9DBAC7}" type="presParOf" srcId="{C4ED889F-23FD-41DA-88F9-AFDDEA03293A}" destId="{D889B840-02B7-4F0B-B06B-AC7CE7E99595}" srcOrd="9" destOrd="0" presId="urn:microsoft.com/office/officeart/2005/8/layout/cycle8"/>
    <dgm:cxn modelId="{B182ED2C-F877-4981-8145-8ACB5C8886EE}" type="presParOf" srcId="{C4ED889F-23FD-41DA-88F9-AFDDEA03293A}" destId="{F061A0C0-D7DA-48E1-96E7-4751D02676DD}" srcOrd="10" destOrd="0" presId="urn:microsoft.com/office/officeart/2005/8/layout/cycle8"/>
    <dgm:cxn modelId="{D8C8D94B-F181-43C5-B7B5-D2B9F9CA18F6}" type="presParOf" srcId="{C4ED889F-23FD-41DA-88F9-AFDDEA03293A}" destId="{557D7161-34B7-4AB1-AAB6-D32979C2941A}" srcOrd="11" destOrd="0" presId="urn:microsoft.com/office/officeart/2005/8/layout/cycle8"/>
    <dgm:cxn modelId="{E7B60912-C4BA-4F4C-8117-A96BD3FCE3D5}" type="presParOf" srcId="{C4ED889F-23FD-41DA-88F9-AFDDEA03293A}" destId="{C96F9012-5DC6-4DFD-A640-DC1DED52425A}" srcOrd="12" destOrd="0" presId="urn:microsoft.com/office/officeart/2005/8/layout/cycle8"/>
    <dgm:cxn modelId="{C3D95F62-E9E6-4C71-98E4-742113ADAFEF}" type="presParOf" srcId="{C4ED889F-23FD-41DA-88F9-AFDDEA03293A}" destId="{85F6F245-81EF-404E-9DCC-9B4E657A5DB4}" srcOrd="13" destOrd="0" presId="urn:microsoft.com/office/officeart/2005/8/layout/cycle8"/>
    <dgm:cxn modelId="{ABBAD2FB-19A4-41BA-B680-7DB7A6156772}" type="presParOf" srcId="{C4ED889F-23FD-41DA-88F9-AFDDEA03293A}" destId="{BB941850-88C5-4808-8A7C-A132CE0968A5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498887-5FB2-4D88-A3EA-C3DB3067C495}">
      <dsp:nvSpPr>
        <dsp:cNvPr id="0" name=""/>
        <dsp:cNvSpPr/>
      </dsp:nvSpPr>
      <dsp:spPr>
        <a:xfrm>
          <a:off x="3634128" y="288226"/>
          <a:ext cx="3724767" cy="3724767"/>
        </a:xfrm>
        <a:prstGeom prst="pie">
          <a:avLst>
            <a:gd name="adj1" fmla="val 16200000"/>
            <a:gd name="adj2" fmla="val 1800000"/>
          </a:avLst>
        </a:prstGeom>
        <a:solidFill>
          <a:srgbClr val="2076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400" kern="1200" dirty="0" err="1"/>
            <a:t>Kvante-kommunikasjon</a:t>
          </a:r>
          <a:endParaRPr lang="de-CH" sz="1400" kern="1200" dirty="0"/>
        </a:p>
      </dsp:txBody>
      <dsp:txXfrm>
        <a:off x="5597169" y="1077522"/>
        <a:ext cx="1330274" cy="1108561"/>
      </dsp:txXfrm>
    </dsp:sp>
    <dsp:sp modelId="{BFC1F057-4967-4380-AB64-00F549D3CC74}">
      <dsp:nvSpPr>
        <dsp:cNvPr id="0" name=""/>
        <dsp:cNvSpPr/>
      </dsp:nvSpPr>
      <dsp:spPr>
        <a:xfrm>
          <a:off x="3557416" y="421253"/>
          <a:ext cx="3724767" cy="3724767"/>
        </a:xfrm>
        <a:prstGeom prst="pie">
          <a:avLst>
            <a:gd name="adj1" fmla="val 1800000"/>
            <a:gd name="adj2" fmla="val 9000000"/>
          </a:avLst>
        </a:prstGeom>
        <a:solidFill>
          <a:srgbClr val="2076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Kvantedatamaskiner</a:t>
          </a:r>
          <a:endParaRPr lang="de-CH" sz="1400" kern="1200" dirty="0"/>
        </a:p>
      </dsp:txBody>
      <dsp:txXfrm>
        <a:off x="4444265" y="2837918"/>
        <a:ext cx="1995411" cy="975534"/>
      </dsp:txXfrm>
    </dsp:sp>
    <dsp:sp modelId="{961E0E8A-AB9B-49D6-8A6F-A76086CCF295}">
      <dsp:nvSpPr>
        <dsp:cNvPr id="0" name=""/>
        <dsp:cNvSpPr/>
      </dsp:nvSpPr>
      <dsp:spPr>
        <a:xfrm>
          <a:off x="3480703" y="288226"/>
          <a:ext cx="3724767" cy="3724767"/>
        </a:xfrm>
        <a:prstGeom prst="pie">
          <a:avLst>
            <a:gd name="adj1" fmla="val 9000000"/>
            <a:gd name="adj2" fmla="val 16200000"/>
          </a:avLst>
        </a:prstGeom>
        <a:solidFill>
          <a:srgbClr val="20768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/>
            <a:t>Kvante-sensorer</a:t>
          </a:r>
          <a:endParaRPr lang="de-CH" sz="1400" kern="1200" dirty="0"/>
        </a:p>
      </dsp:txBody>
      <dsp:txXfrm>
        <a:off x="3912156" y="1077522"/>
        <a:ext cx="1330274" cy="1108561"/>
      </dsp:txXfrm>
    </dsp:sp>
    <dsp:sp modelId="{C96F9012-5DC6-4DFD-A640-DC1DED52425A}">
      <dsp:nvSpPr>
        <dsp:cNvPr id="0" name=""/>
        <dsp:cNvSpPr/>
      </dsp:nvSpPr>
      <dsp:spPr>
        <a:xfrm>
          <a:off x="3403855" y="57645"/>
          <a:ext cx="4185929" cy="418592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solidFill>
          <a:srgbClr val="2A99A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6F245-81EF-404E-9DCC-9B4E657A5DB4}">
      <dsp:nvSpPr>
        <dsp:cNvPr id="0" name=""/>
        <dsp:cNvSpPr/>
      </dsp:nvSpPr>
      <dsp:spPr>
        <a:xfrm>
          <a:off x="3326835" y="190437"/>
          <a:ext cx="4185929" cy="418592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solidFill>
          <a:srgbClr val="2A99A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941850-88C5-4808-8A7C-A132CE0968A5}">
      <dsp:nvSpPr>
        <dsp:cNvPr id="0" name=""/>
        <dsp:cNvSpPr/>
      </dsp:nvSpPr>
      <dsp:spPr>
        <a:xfrm>
          <a:off x="3249815" y="57645"/>
          <a:ext cx="4185929" cy="418592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solidFill>
          <a:srgbClr val="2A99AC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0CBB1AE-B262-4787-8C52-A05D0CE604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3FD16A-3B73-4A4E-801F-F604E6F8DCE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5DD0C3-4885-4BAA-9AA1-C9918694A4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4A009-C602-41F4-8272-F25F5B05B5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22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51F8B-E38A-4262-93D6-EEE8CE2CF8CB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72985F-36CD-4D87-8C89-674A558E80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91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63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95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26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57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9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20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52" algn="l" defTabSz="9142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nb-NO" dirty="0">
              <a:solidFill>
                <a:srgbClr val="374151"/>
              </a:solidFill>
              <a:latin typeface="Söhne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657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476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27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CD2D3-4755-8B49-A116-EC5F42FE15B8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56119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b="1" dirty="0">
              <a:cs typeface="Calibri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DCD2D3-4755-8B49-A116-EC5F42FE15B8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694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Calibri"/>
              <a:buNone/>
            </a:pPr>
            <a:endParaRPr lang="nb-NO" dirty="0">
              <a:solidFill>
                <a:srgbClr val="374151"/>
              </a:solidFill>
              <a:latin typeface="Söhne"/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28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9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55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72985F-36CD-4D87-8C89-674A558E805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8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page Sent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ckground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0"/>
            <a:ext cx="10359797" cy="5696465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569646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2" name="Graphic 1" descr="Logo university of oslo">
            <a:extLst>
              <a:ext uri="{FF2B5EF4-FFF2-40B4-BE49-F238E27FC236}">
                <a16:creationId xmlns:a16="http://schemas.microsoft.com/office/drawing/2014/main" id="{BC8C3784-B5FD-49B3-9C28-6724C0B2AB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1" y="6102564"/>
            <a:ext cx="1452651" cy="383961"/>
          </a:xfrm>
          <a:prstGeom prst="rect">
            <a:avLst/>
          </a:prstGeom>
        </p:spPr>
      </p:pic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B0379490-61FF-4C9C-B44F-5DD7CB40C36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kapfor1, kapfor4, kapfor5, kapfor6, kapfor7</a:t>
            </a:r>
            <a:endParaRPr lang="en-GB" dirty="0"/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pic>
        <p:nvPicPr>
          <p:cNvPr id="20" name="logo_hvit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6905D93-7717-4925-9DB0-BAB0F436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24" y="360045"/>
            <a:ext cx="6933976" cy="2365779"/>
          </a:xfrm>
        </p:spPr>
        <p:txBody>
          <a:bodyPr anchor="t"/>
          <a:lstStyle>
            <a:lvl1pPr>
              <a:lnSpc>
                <a:spcPct val="100000"/>
              </a:lnSpc>
              <a:defRPr sz="450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 dirty="0"/>
              <a:t>Headline / </a:t>
            </a:r>
            <a:r>
              <a:rPr lang="en-GB" dirty="0" err="1"/>
              <a:t>Center</a:t>
            </a:r>
            <a:r>
              <a:rPr lang="en-GB" dirty="0"/>
              <a:t> name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1FDE7BE-01BA-415D-95A3-1A4BC1180C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224" y="2914921"/>
            <a:ext cx="6933976" cy="7572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225" y="4124064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 noProof="0" dirty="0"/>
              <a:t>Name Surname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224" y="4393811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224" y="4660542"/>
            <a:ext cx="98584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University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225" y="5189595"/>
            <a:ext cx="65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de-DE">
                <a:highlight>
                  <a:srgbClr val="FFFFFF"/>
                </a:highlight>
              </a:rPr>
              <a:t>12.09.2023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25459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Senter Picture,log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ckground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0"/>
            <a:ext cx="10359797" cy="5696465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D527594-E039-4932-98AD-71552210E2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48886" y="0"/>
            <a:ext cx="10343115" cy="569646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Graphic 21" descr="Logo university of oslo">
            <a:extLst>
              <a:ext uri="{FF2B5EF4-FFF2-40B4-BE49-F238E27FC236}">
                <a16:creationId xmlns:a16="http://schemas.microsoft.com/office/drawing/2014/main" id="{5300B464-3405-48B3-8DC7-C4DA5F3684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6140468"/>
            <a:ext cx="774244" cy="20464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C0B916-B8B5-48D7-8BE8-ACB646AE6F5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187702" y="6062665"/>
            <a:ext cx="1033463" cy="461961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E6231B-1C42-4AEC-9D9E-5D1356315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53610" y="6062664"/>
            <a:ext cx="1033463" cy="461962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pic>
        <p:nvPicPr>
          <p:cNvPr id="20" name="logo_hvit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0565CF8F-BC70-4D87-A510-A9177C61FC03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kapfor1, kapfor4, kapfor5, kapfor6, kapfor7</a:t>
            </a:r>
            <a:endParaRPr lang="en-GB" dirty="0"/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6EB2BA06-7D63-45DB-A644-9D71477BD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24" y="360045"/>
            <a:ext cx="6093717" cy="1076281"/>
          </a:xfrm>
        </p:spPr>
        <p:txBody>
          <a:bodyPr anchor="t"/>
          <a:lstStyle>
            <a:lvl1pPr>
              <a:lnSpc>
                <a:spcPct val="100000"/>
              </a:lnSpc>
              <a:defRPr sz="200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/>
              <a:t>Headline / Center name</a:t>
            </a:r>
            <a:endParaRPr lang="en-GB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5D7EEC28-9D50-46B0-840F-B57A95CD53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7821" y="2282617"/>
            <a:ext cx="6097120" cy="1705095"/>
          </a:xfrm>
        </p:spPr>
        <p:txBody>
          <a:bodyPr/>
          <a:lstStyle>
            <a:lvl1pPr marL="0" indent="0">
              <a:buNone/>
              <a:defRPr sz="450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Click to add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225" y="4124064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 noProof="0"/>
              <a:t>Name Surname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224" y="4393811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224" y="4660542"/>
            <a:ext cx="98584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University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225" y="5189595"/>
            <a:ext cx="65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de-DE">
                <a:highlight>
                  <a:srgbClr val="FFFFFF"/>
                </a:highlight>
              </a:rPr>
              <a:t>12.09.2023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68756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186DFC-6D9E-4FB6-B1CC-86DCB758B44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96BDF-6D78-418D-90CE-A3E480A0637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5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D4F5D-6A45-4660-B498-EC62A1753C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2667" y="1768008"/>
            <a:ext cx="5863168" cy="4351338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2pPr>
            <a:lvl3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3pPr>
            <a:lvl4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 sz="4501" b="0" i="0" u="none" cap="none">
                <a:solidFill>
                  <a:srgbClr val="000000"/>
                </a:solidFill>
                <a:latin typeface="+mn-lt"/>
              </a:defRPr>
            </a:lvl4pPr>
          </a:lstStyle>
          <a:p>
            <a:pPr lvl="0"/>
            <a:r>
              <a:rPr lang="en-GB"/>
              <a:t>Point A</a:t>
            </a:r>
          </a:p>
          <a:p>
            <a:pPr lvl="0"/>
            <a:r>
              <a:rPr lang="en-GB"/>
              <a:t>Point B</a:t>
            </a:r>
          </a:p>
          <a:p>
            <a:pPr lvl="0"/>
            <a:r>
              <a:rPr lang="en-GB"/>
              <a:t>Point C</a:t>
            </a:r>
          </a:p>
          <a:p>
            <a:pPr lvl="0"/>
            <a:r>
              <a:rPr lang="en-GB"/>
              <a:t>Point 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05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217D3C-2F94-4776-940F-B66CAEAA73C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A18538-81E2-4F00-BA84-3C9F8A64B91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45" y="2503593"/>
            <a:ext cx="3717652" cy="1325563"/>
          </a:xfrm>
        </p:spPr>
        <p:txBody>
          <a:bodyPr/>
          <a:lstStyle>
            <a:lvl1pPr>
              <a:defRPr sz="4501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40B9F-ECB7-4387-A58C-0A496B930A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36716" y="881598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en-GB" noProof="0"/>
              <a:t>Point A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36E426CF-9990-43F5-BE14-226088D8A7B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13844" y="881597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en-GB" noProof="0"/>
              <a:t>Point B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B679225E-A5E2-4DC8-9837-7BCA23C8E4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6715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en-GB" noProof="0"/>
              <a:t>Point C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A833A43-18E3-4392-918C-09F8E26D369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13843" y="2527399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en-GB" noProof="0"/>
              <a:t>Point D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23B8277-88D5-4007-B32D-B587FB6C14E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671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en-GB" noProof="0"/>
              <a:t>Point E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2366E2B9-433F-4D84-9677-520FBB3E32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13845" y="4173201"/>
            <a:ext cx="2970013" cy="152850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 typeface="Arial" panose="020B0604020202020204" pitchFamily="34" charset="0"/>
              <a:buChar char="​"/>
              <a:defRPr sz="3001"/>
            </a:lvl1pPr>
            <a:lvl2pPr marL="516835" indent="-123850">
              <a:spcBef>
                <a:spcPts val="1400"/>
              </a:spcBef>
              <a:tabLst/>
              <a:defRPr/>
            </a:lvl2pPr>
          </a:lstStyle>
          <a:p>
            <a:pPr lvl="0"/>
            <a:r>
              <a:rPr lang="en-GB" noProof="0"/>
              <a:t>Point F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72626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p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BCC00A-19CF-41BF-8147-46CE1C6A77C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insert – Picture – this device– to add or change the picture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56754-BC1F-4AFB-8AED-B7CF1564DFA2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5A29817-1D23-4F45-B57C-D72EAB63959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F6C04A44-E476-4A49-B738-EE2D47D4BAD9}"/>
              </a:ext>
            </a:extLst>
          </p:cNvPr>
          <p:cNvSpPr/>
          <p:nvPr userDrawn="1"/>
        </p:nvSpPr>
        <p:spPr>
          <a:xfrm>
            <a:off x="0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sid1, sid2, sid3, sid4</a:t>
            </a:r>
            <a:endParaRPr lang="en-GB" dirty="0"/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27C08BAF-0936-474D-B97E-5B57BFE4B3DC}"/>
              </a:ext>
            </a:extLst>
          </p:cNvPr>
          <p:cNvSpPr/>
          <p:nvPr userDrawn="1"/>
        </p:nvSpPr>
        <p:spPr>
          <a:xfrm>
            <a:off x="4973338" y="-1442711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1" name="addin_title" hidden="1">
            <a:extLst>
              <a:ext uri="{FF2B5EF4-FFF2-40B4-BE49-F238E27FC236}">
                <a16:creationId xmlns:a16="http://schemas.microsoft.com/office/drawing/2014/main" id="{CD588095-EB6E-4EE9-A470-1FC6B276AA8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2" name="addin_text" hidden="1">
            <a:extLst>
              <a:ext uri="{FF2B5EF4-FFF2-40B4-BE49-F238E27FC236}">
                <a16:creationId xmlns:a16="http://schemas.microsoft.com/office/drawing/2014/main" id="{01792D08-5194-467E-A9CB-E87CD6F0CF3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7E0FF7D7-FC31-4FA1-B98D-9F5E73E0ED0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5" name="addin_background" hidden="1">
            <a:extLst>
              <a:ext uri="{FF2B5EF4-FFF2-40B4-BE49-F238E27FC236}">
                <a16:creationId xmlns:a16="http://schemas.microsoft.com/office/drawing/2014/main" id="{D73E79DB-AFAF-477A-B39A-3600CE59C832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en-GB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6D0ECAE0-D83D-477F-8858-4811F35FC31D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sp>
        <p:nvSpPr>
          <p:cNvPr id="18" name="Text Placeholder 20" descr="Logo university of oslo">
            <a:extLst>
              <a:ext uri="{FF2B5EF4-FFF2-40B4-BE49-F238E27FC236}">
                <a16:creationId xmlns:a16="http://schemas.microsoft.com/office/drawing/2014/main" id="{78331A89-C566-4692-9795-947C86498A5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DF5643-8F24-4F16-9356-F129900A4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51019"/>
            <a:ext cx="9144000" cy="1878763"/>
          </a:xfrm>
        </p:spPr>
        <p:txBody>
          <a:bodyPr wrap="none" anchor="t"/>
          <a:lstStyle>
            <a:lvl1pPr algn="ctr">
              <a:defRPr sz="4501">
                <a:highlight>
                  <a:srgbClr val="FFFFFF"/>
                </a:highlight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5301A6-9B63-4AF8-9A67-C362499DE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144304"/>
            <a:ext cx="9144000" cy="1655762"/>
          </a:xfrm>
        </p:spPr>
        <p:txBody>
          <a:bodyPr wrap="none" bIns="0" anchor="b"/>
          <a:lstStyle>
            <a:lvl1pPr marL="0" indent="0" algn="ctr">
              <a:buNone/>
              <a:defRPr sz="1750"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58685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0FAE04-E853-4650-A24D-5F754E1D5AE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accent6"/>
          </a:solidFill>
        </p:spPr>
        <p:txBody>
          <a:bodyPr lIns="0" tIns="0" rIns="0" bIns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marL="125438" marR="0" lvl="0" indent="-125438" algn="l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insert – Picture – this device– to add or change the picture</a:t>
            </a:r>
          </a:p>
          <a:p>
            <a:endParaRPr lang="en-GB" dirty="0"/>
          </a:p>
        </p:txBody>
      </p:sp>
      <p:sp>
        <p:nvSpPr>
          <p:cNvPr id="21" name="Text Placeholder 20" descr="Logo university of oslo">
            <a:extLst>
              <a:ext uri="{FF2B5EF4-FFF2-40B4-BE49-F238E27FC236}">
                <a16:creationId xmlns:a16="http://schemas.microsoft.com/office/drawing/2014/main" id="{3A7958F3-5218-4366-80FC-02B2FD0D92B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4" name="addin_colorlist" hidden="1">
            <a:extLst>
              <a:ext uri="{FF2B5EF4-FFF2-40B4-BE49-F238E27FC236}">
                <a16:creationId xmlns:a16="http://schemas.microsoft.com/office/drawing/2014/main" id="{3688BA85-E873-4370-B3DC-1DB3D6805327}"/>
              </a:ext>
            </a:extLst>
          </p:cNvPr>
          <p:cNvSpPr/>
          <p:nvPr userDrawn="1"/>
        </p:nvSpPr>
        <p:spPr>
          <a:xfrm>
            <a:off x="2430935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sitk1, sitk2, sitk3</a:t>
            </a:r>
            <a:endParaRPr lang="en-GB" dirty="0"/>
          </a:p>
        </p:txBody>
      </p:sp>
      <p:sp>
        <p:nvSpPr>
          <p:cNvPr id="5" name="addin_colorbox" hidden="1">
            <a:extLst>
              <a:ext uri="{FF2B5EF4-FFF2-40B4-BE49-F238E27FC236}">
                <a16:creationId xmlns:a16="http://schemas.microsoft.com/office/drawing/2014/main" id="{01750E1E-149D-4737-BB50-E180FD96210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6" name="addin_title" hidden="1">
            <a:extLst>
              <a:ext uri="{FF2B5EF4-FFF2-40B4-BE49-F238E27FC236}">
                <a16:creationId xmlns:a16="http://schemas.microsoft.com/office/drawing/2014/main" id="{8A95C1E6-41C2-4B63-A678-1197B885A271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7" name="addin_text" hidden="1">
            <a:extLst>
              <a:ext uri="{FF2B5EF4-FFF2-40B4-BE49-F238E27FC236}">
                <a16:creationId xmlns:a16="http://schemas.microsoft.com/office/drawing/2014/main" id="{88900728-1D9A-4CFE-BD46-77F03BBF682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8" name="addin_image" hidden="1">
            <a:extLst>
              <a:ext uri="{FF2B5EF4-FFF2-40B4-BE49-F238E27FC236}">
                <a16:creationId xmlns:a16="http://schemas.microsoft.com/office/drawing/2014/main" id="{71F63DE9-1A9D-416E-8BF1-5DDBAC2C3665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9" name="addin_grouplist" hidden="1">
            <a:extLst>
              <a:ext uri="{FF2B5EF4-FFF2-40B4-BE49-F238E27FC236}">
                <a16:creationId xmlns:a16="http://schemas.microsoft.com/office/drawing/2014/main" id="{55453450-7C5E-47ED-8FB9-95BB5C19019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0" name="addin_background" hidden="1">
            <a:extLst>
              <a:ext uri="{FF2B5EF4-FFF2-40B4-BE49-F238E27FC236}">
                <a16:creationId xmlns:a16="http://schemas.microsoft.com/office/drawing/2014/main" id="{19DE1B7D-2015-4D3D-81DA-BE1C0B884B8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en-GB" dirty="0"/>
          </a:p>
        </p:txBody>
      </p:sp>
      <p:sp>
        <p:nvSpPr>
          <p:cNvPr id="12" name="addin_colorlist" hidden="1">
            <a:extLst>
              <a:ext uri="{FF2B5EF4-FFF2-40B4-BE49-F238E27FC236}">
                <a16:creationId xmlns:a16="http://schemas.microsoft.com/office/drawing/2014/main" id="{2DACBF1F-1831-46CB-8E94-DAC5CC4C8A53}"/>
              </a:ext>
            </a:extLst>
          </p:cNvPr>
          <p:cNvSpPr/>
          <p:nvPr userDrawn="1"/>
        </p:nvSpPr>
        <p:spPr>
          <a:xfrm>
            <a:off x="2583335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sitk1, sitk2, sitk3</a:t>
            </a:r>
            <a:endParaRPr lang="en-GB" dirty="0"/>
          </a:p>
        </p:txBody>
      </p:sp>
      <p:sp>
        <p:nvSpPr>
          <p:cNvPr id="13" name="addin_colorbox" hidden="1">
            <a:extLst>
              <a:ext uri="{FF2B5EF4-FFF2-40B4-BE49-F238E27FC236}">
                <a16:creationId xmlns:a16="http://schemas.microsoft.com/office/drawing/2014/main" id="{08780C0B-BBD9-4BF7-B461-4D609C762B61}"/>
              </a:ext>
            </a:extLst>
          </p:cNvPr>
          <p:cNvSpPr/>
          <p:nvPr userDrawn="1"/>
        </p:nvSpPr>
        <p:spPr>
          <a:xfrm>
            <a:off x="501427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4" name="addin_title" hidden="1">
            <a:extLst>
              <a:ext uri="{FF2B5EF4-FFF2-40B4-BE49-F238E27FC236}">
                <a16:creationId xmlns:a16="http://schemas.microsoft.com/office/drawing/2014/main" id="{3E5FC6D0-29E6-4763-9016-B07C6C2F674E}"/>
              </a:ext>
            </a:extLst>
          </p:cNvPr>
          <p:cNvSpPr/>
          <p:nvPr userDrawn="1"/>
        </p:nvSpPr>
        <p:spPr>
          <a:xfrm>
            <a:off x="9876140" y="-13602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E5048523-44FB-402D-AF9A-189895D758AB}"/>
              </a:ext>
            </a:extLst>
          </p:cNvPr>
          <p:cNvSpPr/>
          <p:nvPr userDrawn="1"/>
        </p:nvSpPr>
        <p:spPr>
          <a:xfrm>
            <a:off x="1524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4EBCC3D3-FB5E-4C44-BD2A-4765289129B6}"/>
              </a:ext>
            </a:extLst>
          </p:cNvPr>
          <p:cNvSpPr/>
          <p:nvPr userDrawn="1"/>
        </p:nvSpPr>
        <p:spPr>
          <a:xfrm>
            <a:off x="2657476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A21182DD-62B1-48E3-8A1E-30E0E49F8581}"/>
              </a:ext>
            </a:extLst>
          </p:cNvPr>
          <p:cNvSpPr/>
          <p:nvPr userDrawn="1"/>
        </p:nvSpPr>
        <p:spPr>
          <a:xfrm>
            <a:off x="5125738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DA65AA7C-2435-43EC-9E54-A952934DE561}"/>
              </a:ext>
            </a:extLst>
          </p:cNvPr>
          <p:cNvSpPr/>
          <p:nvPr userDrawn="1"/>
        </p:nvSpPr>
        <p:spPr>
          <a:xfrm>
            <a:off x="7594000" y="-7087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Addin_background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2057638"/>
            <a:ext cx="9144000" cy="2733991"/>
          </a:xfrm>
        </p:spPr>
        <p:txBody>
          <a:bodyPr anchor="ctr"/>
          <a:lstStyle>
            <a:lvl1pPr algn="ctr">
              <a:lnSpc>
                <a:spcPct val="100000"/>
              </a:lnSpc>
              <a:defRPr sz="4501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 noProof="0"/>
              <a:t>Quote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31471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box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47832A-C200-4F7E-AF3E-D40604841FC4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58FA56-4D7C-4979-BB98-B74CBD5F52E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addin_colorlist" hidden="1">
            <a:extLst>
              <a:ext uri="{FF2B5EF4-FFF2-40B4-BE49-F238E27FC236}">
                <a16:creationId xmlns:a16="http://schemas.microsoft.com/office/drawing/2014/main" id="{8B0F07D4-E137-450A-A399-427F7D47525A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gronn, halv1, halv2, halv5, halv7</a:t>
            </a:r>
            <a:endParaRPr lang="en-GB" dirty="0"/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9761E957-F0CF-4ED4-8E8C-AFE74B2607C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9D120309-D0E9-4B2D-83AB-98B0994003A4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3" name="addin_text" hidden="1">
            <a:extLst>
              <a:ext uri="{FF2B5EF4-FFF2-40B4-BE49-F238E27FC236}">
                <a16:creationId xmlns:a16="http://schemas.microsoft.com/office/drawing/2014/main" id="{2FE70167-8B95-4B7D-B4C2-8256CD84C131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4" name="addin_image" hidden="1">
            <a:extLst>
              <a:ext uri="{FF2B5EF4-FFF2-40B4-BE49-F238E27FC236}">
                <a16:creationId xmlns:a16="http://schemas.microsoft.com/office/drawing/2014/main" id="{1D7ED362-5A13-4207-A4AC-51294178664A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5" name="addin_grouplist" hidden="1">
            <a:extLst>
              <a:ext uri="{FF2B5EF4-FFF2-40B4-BE49-F238E27FC236}">
                <a16:creationId xmlns:a16="http://schemas.microsoft.com/office/drawing/2014/main" id="{029ACE22-851C-4C97-B1E3-EA848D59445A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6" name="addin_logo" hidden="1">
            <a:extLst>
              <a:ext uri="{FF2B5EF4-FFF2-40B4-BE49-F238E27FC236}">
                <a16:creationId xmlns:a16="http://schemas.microsoft.com/office/drawing/2014/main" id="{EFB2C001-E71D-4B8A-BAF5-211DE2ADC30B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sp>
        <p:nvSpPr>
          <p:cNvPr id="17" name="addin_fillplaceholders" hidden="1">
            <a:extLst>
              <a:ext uri="{FF2B5EF4-FFF2-40B4-BE49-F238E27FC236}">
                <a16:creationId xmlns:a16="http://schemas.microsoft.com/office/drawing/2014/main" id="{9DBF4DD5-759D-4A79-A2D4-EE39820097C1}"/>
              </a:ext>
            </a:extLst>
          </p:cNvPr>
          <p:cNvSpPr/>
          <p:nvPr userDrawn="1"/>
        </p:nvSpPr>
        <p:spPr>
          <a:xfrm>
            <a:off x="10049671" y="-867733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addin_fillplaceholders</a:t>
            </a:r>
            <a:endParaRPr lang="en-GB" dirty="0"/>
          </a:p>
        </p:txBody>
      </p:sp>
      <p:sp>
        <p:nvSpPr>
          <p:cNvPr id="18" name="addin_background" hidden="1">
            <a:extLst>
              <a:ext uri="{FF2B5EF4-FFF2-40B4-BE49-F238E27FC236}">
                <a16:creationId xmlns:a16="http://schemas.microsoft.com/office/drawing/2014/main" id="{76F86FE6-0CB7-4301-BAD6-3B7985B4B9E1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6CCB20-1FDA-476C-ABED-9935789F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11471910" cy="54265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F5C773A-A4EB-4EF6-ADC2-2E8B749815D3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60044" y="1082726"/>
            <a:ext cx="11471910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AB95D2E9-734C-4FC0-B35A-0D937B2F7D06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60044" y="1757499"/>
            <a:ext cx="11471910" cy="4301103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534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boxes with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B79B2-2B36-4C4F-8B4A-5CE97327C93B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1AEDF-947D-4C51-A230-4B0365289C62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8EE8D69B-D05C-4140-B965-14257659E6CA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gronn, halv1, halv2, halv5, halv7</a:t>
            </a:r>
            <a:endParaRPr lang="en-GB" dirty="0"/>
          </a:p>
        </p:txBody>
      </p:sp>
      <p:sp>
        <p:nvSpPr>
          <p:cNvPr id="14" name="addin_colorbox" hidden="1">
            <a:extLst>
              <a:ext uri="{FF2B5EF4-FFF2-40B4-BE49-F238E27FC236}">
                <a16:creationId xmlns:a16="http://schemas.microsoft.com/office/drawing/2014/main" id="{007ECC18-4A3A-4AA0-A5C4-003EA9FF12F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B3B1CE5A-F857-45B3-A14A-C0B5E7F5BFD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F085CD2E-F309-4B1F-AA08-F52541024FCD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0515C115-0F8F-470A-A056-D08CA976895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B3D55F31-0565-4E8F-B604-665BF7DEB698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8E21DA72-C57D-45FD-BBC8-1D03B1910EC1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sp>
        <p:nvSpPr>
          <p:cNvPr id="21" name="addin_fillplaceholders" hidden="1">
            <a:extLst>
              <a:ext uri="{FF2B5EF4-FFF2-40B4-BE49-F238E27FC236}">
                <a16:creationId xmlns:a16="http://schemas.microsoft.com/office/drawing/2014/main" id="{AED6A724-C27D-4094-A0A5-85EE3334AE13}"/>
              </a:ext>
            </a:extLst>
          </p:cNvPr>
          <p:cNvSpPr/>
          <p:nvPr userDrawn="1"/>
        </p:nvSpPr>
        <p:spPr>
          <a:xfrm>
            <a:off x="10049671" y="-867733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addin_fillplaceholders</a:t>
            </a:r>
            <a:endParaRPr lang="en-GB" dirty="0"/>
          </a:p>
        </p:txBody>
      </p:sp>
      <p:sp>
        <p:nvSpPr>
          <p:cNvPr id="22" name="addin_background" hidden="1">
            <a:extLst>
              <a:ext uri="{FF2B5EF4-FFF2-40B4-BE49-F238E27FC236}">
                <a16:creationId xmlns:a16="http://schemas.microsoft.com/office/drawing/2014/main" id="{C15D4562-DF9B-4FA5-8EAD-3426A0687580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AFFF291-2AA0-4BB4-9048-55C0673B9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11471910" cy="54265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2F09F39-CF72-463A-942D-EA0823F8FBD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60045" y="1082726"/>
            <a:ext cx="5489213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F3CCC1C9-35ED-4803-A97A-49AF55FD04E5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60046" y="1757499"/>
            <a:ext cx="5489213" cy="4301103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87D0F46-E821-4168-ADA3-054EFE572AF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342741" y="1082726"/>
            <a:ext cx="5489213" cy="494749"/>
          </a:xfrm>
        </p:spPr>
        <p:txBody>
          <a:bodyPr/>
          <a:lstStyle>
            <a:lvl1pPr marL="0" indent="0"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9E9264E-B34A-4045-8D48-7A5F1E1711F3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42742" y="1757499"/>
            <a:ext cx="5489213" cy="4301395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86307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FC538-4B47-4FE9-9556-278912EBB00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44E285-6038-4E35-AA24-93DE34576334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addin_colorlist" hidden="1">
            <a:extLst>
              <a:ext uri="{FF2B5EF4-FFF2-40B4-BE49-F238E27FC236}">
                <a16:creationId xmlns:a16="http://schemas.microsoft.com/office/drawing/2014/main" id="{B4155695-BE1A-4664-B8FB-8C5921CB632D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gronn, halv1, halv2, halv5, halv7</a:t>
            </a:r>
            <a:endParaRPr lang="en-GB" dirty="0"/>
          </a:p>
        </p:txBody>
      </p:sp>
      <p:sp>
        <p:nvSpPr>
          <p:cNvPr id="10" name="addin_colorbox" hidden="1">
            <a:extLst>
              <a:ext uri="{FF2B5EF4-FFF2-40B4-BE49-F238E27FC236}">
                <a16:creationId xmlns:a16="http://schemas.microsoft.com/office/drawing/2014/main" id="{F8539A85-8CFB-401E-AB18-0E54E8B5D60A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6" name="addin_title" hidden="1">
            <a:extLst>
              <a:ext uri="{FF2B5EF4-FFF2-40B4-BE49-F238E27FC236}">
                <a16:creationId xmlns:a16="http://schemas.microsoft.com/office/drawing/2014/main" id="{26363B7C-B488-4C5C-84D1-9FAF14DC8F17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7" name="addin_text" hidden="1">
            <a:extLst>
              <a:ext uri="{FF2B5EF4-FFF2-40B4-BE49-F238E27FC236}">
                <a16:creationId xmlns:a16="http://schemas.microsoft.com/office/drawing/2014/main" id="{42BE0AE4-A597-4F4E-92DC-BFA0770F4BAE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8" name="addin_image" hidden="1">
            <a:extLst>
              <a:ext uri="{FF2B5EF4-FFF2-40B4-BE49-F238E27FC236}">
                <a16:creationId xmlns:a16="http://schemas.microsoft.com/office/drawing/2014/main" id="{B6F58BDF-8AEE-4955-BBF4-E9E5266EC509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9" name="addin_grouplist" hidden="1">
            <a:extLst>
              <a:ext uri="{FF2B5EF4-FFF2-40B4-BE49-F238E27FC236}">
                <a16:creationId xmlns:a16="http://schemas.microsoft.com/office/drawing/2014/main" id="{91D41CA0-DE09-4475-8FA3-0DC5087A81ED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20" name="addin_logo" hidden="1">
            <a:extLst>
              <a:ext uri="{FF2B5EF4-FFF2-40B4-BE49-F238E27FC236}">
                <a16:creationId xmlns:a16="http://schemas.microsoft.com/office/drawing/2014/main" id="{C2A355A4-7A15-4FE3-A009-271311DC7ED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sp>
        <p:nvSpPr>
          <p:cNvPr id="21" name="addin_fillplaceholders" hidden="1">
            <a:extLst>
              <a:ext uri="{FF2B5EF4-FFF2-40B4-BE49-F238E27FC236}">
                <a16:creationId xmlns:a16="http://schemas.microsoft.com/office/drawing/2014/main" id="{F57E1C2F-1B8B-46B7-8303-D4E7B5270EC0}"/>
              </a:ext>
            </a:extLst>
          </p:cNvPr>
          <p:cNvSpPr/>
          <p:nvPr userDrawn="1"/>
        </p:nvSpPr>
        <p:spPr>
          <a:xfrm>
            <a:off x="10049671" y="-867733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addin_fillplaceholders</a:t>
            </a:r>
            <a:endParaRPr lang="en-GB" dirty="0"/>
          </a:p>
        </p:txBody>
      </p:sp>
      <p:sp>
        <p:nvSpPr>
          <p:cNvPr id="22" name="addin_background" hidden="1">
            <a:extLst>
              <a:ext uri="{FF2B5EF4-FFF2-40B4-BE49-F238E27FC236}">
                <a16:creationId xmlns:a16="http://schemas.microsoft.com/office/drawing/2014/main" id="{21383FF9-2710-4025-8692-531BB56134A5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7321C4D-3F4F-41B3-B0DB-1803EADBE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5489214" cy="54265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E05A797-AB0A-4E2F-BA34-4BB630E90D9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60044" y="1082726"/>
            <a:ext cx="5489214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2A58449D-8760-4F98-B6A9-97544C90A202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60044" y="1757499"/>
            <a:ext cx="5489214" cy="4301103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2F165FD8-671C-4A21-A7A4-BB747E67E1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679219" y="360045"/>
            <a:ext cx="4152735" cy="5325998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3B075339-ABA2-422D-A371-326F845B774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79218" y="5870278"/>
            <a:ext cx="4152735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Photo credit / Caption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39370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F5C8A5-7299-4154-B01A-CDF5B733275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439D-D17B-475A-8193-F8109FACE96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addin_colorlist" hidden="1">
            <a:extLst>
              <a:ext uri="{FF2B5EF4-FFF2-40B4-BE49-F238E27FC236}">
                <a16:creationId xmlns:a16="http://schemas.microsoft.com/office/drawing/2014/main" id="{0194971C-0329-4F52-8335-282FE14C8DE7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gronn, halv1, halv2, halv5, halv7</a:t>
            </a:r>
            <a:endParaRPr lang="en-GB" dirty="0"/>
          </a:p>
        </p:txBody>
      </p:sp>
      <p:sp>
        <p:nvSpPr>
          <p:cNvPr id="9" name="addin_colorbox" hidden="1">
            <a:extLst>
              <a:ext uri="{FF2B5EF4-FFF2-40B4-BE49-F238E27FC236}">
                <a16:creationId xmlns:a16="http://schemas.microsoft.com/office/drawing/2014/main" id="{0CFF11A1-F543-4194-835D-404A10DF3055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0" name="addin_title" hidden="1">
            <a:extLst>
              <a:ext uri="{FF2B5EF4-FFF2-40B4-BE49-F238E27FC236}">
                <a16:creationId xmlns:a16="http://schemas.microsoft.com/office/drawing/2014/main" id="{9B1CC51A-7AE5-4FA2-AA87-F4982FC5E88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1" name="addin_text" hidden="1">
            <a:extLst>
              <a:ext uri="{FF2B5EF4-FFF2-40B4-BE49-F238E27FC236}">
                <a16:creationId xmlns:a16="http://schemas.microsoft.com/office/drawing/2014/main" id="{5A00BE4F-0A4C-496E-8375-3AA8A969733B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2" name="addin_image" hidden="1">
            <a:extLst>
              <a:ext uri="{FF2B5EF4-FFF2-40B4-BE49-F238E27FC236}">
                <a16:creationId xmlns:a16="http://schemas.microsoft.com/office/drawing/2014/main" id="{D1A21879-80F1-4BB7-B3CD-95A5A77FC843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3" name="addin_grouplist" hidden="1">
            <a:extLst>
              <a:ext uri="{FF2B5EF4-FFF2-40B4-BE49-F238E27FC236}">
                <a16:creationId xmlns:a16="http://schemas.microsoft.com/office/drawing/2014/main" id="{3925FC53-47C3-45AB-889B-342F12F5DCD6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4" name="addin_logo" hidden="1">
            <a:extLst>
              <a:ext uri="{FF2B5EF4-FFF2-40B4-BE49-F238E27FC236}">
                <a16:creationId xmlns:a16="http://schemas.microsoft.com/office/drawing/2014/main" id="{51D6CA62-BB69-4B46-84C8-0B2574DA4D55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sp>
        <p:nvSpPr>
          <p:cNvPr id="15" name="addin_fillplaceholders" hidden="1">
            <a:extLst>
              <a:ext uri="{FF2B5EF4-FFF2-40B4-BE49-F238E27FC236}">
                <a16:creationId xmlns:a16="http://schemas.microsoft.com/office/drawing/2014/main" id="{E981E5EB-A2E9-44B7-A226-B1746865AE4E}"/>
              </a:ext>
            </a:extLst>
          </p:cNvPr>
          <p:cNvSpPr/>
          <p:nvPr userDrawn="1"/>
        </p:nvSpPr>
        <p:spPr>
          <a:xfrm>
            <a:off x="10049671" y="-867733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addin_fillplaceholders</a:t>
            </a:r>
            <a:endParaRPr lang="en-GB" dirty="0"/>
          </a:p>
        </p:txBody>
      </p:sp>
      <p:sp>
        <p:nvSpPr>
          <p:cNvPr id="16" name="addin_background" hidden="1">
            <a:extLst>
              <a:ext uri="{FF2B5EF4-FFF2-40B4-BE49-F238E27FC236}">
                <a16:creationId xmlns:a16="http://schemas.microsoft.com/office/drawing/2014/main" id="{7AB90A2E-8D10-4FC7-AF89-61906FC55DA1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F71459-FADF-411C-A77D-557F5E53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11471910" cy="54265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4D19BC37-2D11-4C65-B4AC-384D505352BE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360044" y="1082726"/>
            <a:ext cx="11471910" cy="4817312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2400" b="0" i="0" u="none" cap="none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7421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boxes with in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59CDE-097F-4AD1-8202-1C8557143B7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DB0D35-1F56-48D2-95A5-1514CE438CB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addin_colorlist" hidden="1">
            <a:extLst>
              <a:ext uri="{FF2B5EF4-FFF2-40B4-BE49-F238E27FC236}">
                <a16:creationId xmlns:a16="http://schemas.microsoft.com/office/drawing/2014/main" id="{32C8EE54-9B0D-4B79-9D82-A1E0F686962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gronn, halv1, halv2, halv5, halv7</a:t>
            </a:r>
            <a:endParaRPr lang="en-GB" dirty="0"/>
          </a:p>
        </p:txBody>
      </p:sp>
      <p:sp>
        <p:nvSpPr>
          <p:cNvPr id="16" name="addin_colorbox" hidden="1">
            <a:extLst>
              <a:ext uri="{FF2B5EF4-FFF2-40B4-BE49-F238E27FC236}">
                <a16:creationId xmlns:a16="http://schemas.microsoft.com/office/drawing/2014/main" id="{B82D5ED9-CB3C-477F-8724-8DD96FD91E9C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8" name="addin_title" hidden="1">
            <a:extLst>
              <a:ext uri="{FF2B5EF4-FFF2-40B4-BE49-F238E27FC236}">
                <a16:creationId xmlns:a16="http://schemas.microsoft.com/office/drawing/2014/main" id="{300F6049-8EFD-46AE-8A84-54F26B4038C9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9" name="addin_text" hidden="1">
            <a:extLst>
              <a:ext uri="{FF2B5EF4-FFF2-40B4-BE49-F238E27FC236}">
                <a16:creationId xmlns:a16="http://schemas.microsoft.com/office/drawing/2014/main" id="{0522845B-C006-450E-89EB-08BB06B87828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23" name="addin_image" hidden="1">
            <a:extLst>
              <a:ext uri="{FF2B5EF4-FFF2-40B4-BE49-F238E27FC236}">
                <a16:creationId xmlns:a16="http://schemas.microsoft.com/office/drawing/2014/main" id="{E89DA638-14D3-4166-A435-8095A5F31992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24" name="addin_grouplist" hidden="1">
            <a:extLst>
              <a:ext uri="{FF2B5EF4-FFF2-40B4-BE49-F238E27FC236}">
                <a16:creationId xmlns:a16="http://schemas.microsoft.com/office/drawing/2014/main" id="{83A26315-8A6C-4548-9F83-EF45A03732FE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25" name="addin_logo" hidden="1">
            <a:extLst>
              <a:ext uri="{FF2B5EF4-FFF2-40B4-BE49-F238E27FC236}">
                <a16:creationId xmlns:a16="http://schemas.microsoft.com/office/drawing/2014/main" id="{B5EC4DFB-B4AF-4B6C-8E54-4C52C11727C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sp>
        <p:nvSpPr>
          <p:cNvPr id="31" name="addin_fillplaceholders" hidden="1">
            <a:extLst>
              <a:ext uri="{FF2B5EF4-FFF2-40B4-BE49-F238E27FC236}">
                <a16:creationId xmlns:a16="http://schemas.microsoft.com/office/drawing/2014/main" id="{FDB0ED79-57BA-48A9-BB7E-62AF66AE973A}"/>
              </a:ext>
            </a:extLst>
          </p:cNvPr>
          <p:cNvSpPr/>
          <p:nvPr userDrawn="1"/>
        </p:nvSpPr>
        <p:spPr>
          <a:xfrm>
            <a:off x="10049671" y="-867733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addin_fillplaceholders</a:t>
            </a:r>
            <a:endParaRPr lang="en-GB" dirty="0"/>
          </a:p>
        </p:txBody>
      </p:sp>
      <p:sp>
        <p:nvSpPr>
          <p:cNvPr id="32" name="addin_background" hidden="1">
            <a:extLst>
              <a:ext uri="{FF2B5EF4-FFF2-40B4-BE49-F238E27FC236}">
                <a16:creationId xmlns:a16="http://schemas.microsoft.com/office/drawing/2014/main" id="{C6DF99F2-4135-4EB0-96B1-7678770752BF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D6B678E-A514-4695-B678-C0C18414D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11471910" cy="54265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F0EAFA10-98AD-49D7-88BB-97F335737B3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0043" y="1081462"/>
            <a:ext cx="3541314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BD69D784-A4FE-4271-AE58-08A2AE66458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0043" y="1754970"/>
            <a:ext cx="3541314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634CB259-4450-4F60-B7BA-380DD43269F7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60043" y="2756383"/>
            <a:ext cx="3541314" cy="2875433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684E96C6-0470-4074-AC9F-1FC73CE7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39" y="1081462"/>
            <a:ext cx="3541314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7FB00B90-DA0D-4B01-9928-BA649455C37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33840" y="1754970"/>
            <a:ext cx="3541314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D8E83328-4435-4864-AA60-994FC2DEB241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4333839" y="2756383"/>
            <a:ext cx="3541314" cy="2875433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823D0DA-76A7-476A-B124-3E5F54C018F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81462"/>
            <a:ext cx="3541314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3F61A1E0-4003-4DD2-A44A-26DAA13DFC9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87512" y="1754970"/>
            <a:ext cx="3541314" cy="815353"/>
          </a:xfrm>
          <a:prstGeom prst="rect">
            <a:avLst/>
          </a:prstGeom>
        </p:spPr>
        <p:txBody>
          <a:bodyPr lIns="0" tIns="0" rIns="0" bIns="0"/>
          <a:lstStyle>
            <a:lvl1pPr marL="125438" indent="-125438" algn="l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1pPr>
            <a:lvl2pPr marL="685834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2pPr>
            <a:lvl3pPr marL="1143057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3pPr>
            <a:lvl4pPr marL="1600280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4pPr>
            <a:lvl5pPr marL="2057503" indent="-22861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800" b="0" i="0" u="none" cap="none">
                <a:solidFill>
                  <a:srgbClr val="000000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A17CE78D-9F42-42A9-AF0F-95E87C8F7E2A}"/>
              </a:ext>
            </a:extLst>
          </p:cNvPr>
          <p:cNvSpPr>
            <a:spLocks noGrp="1"/>
          </p:cNvSpPr>
          <p:nvPr>
            <p:ph sz="quarter" idx="42"/>
          </p:nvPr>
        </p:nvSpPr>
        <p:spPr>
          <a:xfrm>
            <a:off x="8284384" y="2756383"/>
            <a:ext cx="3541314" cy="2875433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8358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page Senter content (Fu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ckground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88597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0" y="0"/>
            <a:ext cx="12192000" cy="6857999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2" name="Graphic 1" descr="Logo university of oslo">
            <a:extLst>
              <a:ext uri="{FF2B5EF4-FFF2-40B4-BE49-F238E27FC236}">
                <a16:creationId xmlns:a16="http://schemas.microsoft.com/office/drawing/2014/main" id="{BC8C3784-B5FD-49B3-9C28-6724C0B2AB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1" y="6102564"/>
            <a:ext cx="1452651" cy="383961"/>
          </a:xfrm>
          <a:prstGeom prst="rect">
            <a:avLst/>
          </a:prstGeom>
        </p:spPr>
      </p:pic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pic>
        <p:nvPicPr>
          <p:cNvPr id="20" name="logo_hvit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77A74EE8-1B31-4BB6-A484-E679ECF1AF82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kapfor1, kapfor4, kapfor5, kapfor6, kapfor7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905D93-7717-4925-9DB0-BAB0F436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24" y="360045"/>
            <a:ext cx="6933976" cy="2365779"/>
          </a:xfrm>
        </p:spPr>
        <p:txBody>
          <a:bodyPr anchor="t"/>
          <a:lstStyle>
            <a:lvl1pPr>
              <a:lnSpc>
                <a:spcPct val="100000"/>
              </a:lnSpc>
              <a:defRPr sz="450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/>
              <a:t>Headline / Center name</a:t>
            </a:r>
            <a:endParaRPr lang="en-GB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1FDE7BE-01BA-415D-95A3-1A4BC1180C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224" y="2914921"/>
            <a:ext cx="6933976" cy="7572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/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225" y="4124064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 noProof="0"/>
              <a:t>Name Surname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224" y="4393811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224" y="4660542"/>
            <a:ext cx="98584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University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225" y="5189595"/>
            <a:ext cx="65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de-DE">
                <a:highlight>
                  <a:srgbClr val="FFFFFF"/>
                </a:highlight>
              </a:rPr>
              <a:t>12.09.2023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9889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13F8EC-435C-4B71-B75E-816E331B740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CC78E7-5B5A-4EE3-B029-42635C54C96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addin_colorlist" hidden="1">
            <a:extLst>
              <a:ext uri="{FF2B5EF4-FFF2-40B4-BE49-F238E27FC236}">
                <a16:creationId xmlns:a16="http://schemas.microsoft.com/office/drawing/2014/main" id="{6BC6B924-B726-46EF-880A-9E5046E28359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gronn, halv1, halv2, halv5, halv7</a:t>
            </a:r>
            <a:endParaRPr lang="en-GB" dirty="0"/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0F406EA1-451C-43CE-AF69-8C6F52C82BD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23" name="addin_title" hidden="1">
            <a:extLst>
              <a:ext uri="{FF2B5EF4-FFF2-40B4-BE49-F238E27FC236}">
                <a16:creationId xmlns:a16="http://schemas.microsoft.com/office/drawing/2014/main" id="{7D9FC63F-D84E-4F84-82D1-D178575F3D73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24" name="addin_text" hidden="1">
            <a:extLst>
              <a:ext uri="{FF2B5EF4-FFF2-40B4-BE49-F238E27FC236}">
                <a16:creationId xmlns:a16="http://schemas.microsoft.com/office/drawing/2014/main" id="{E795A421-32E5-4EFC-B041-6E5290281165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28" name="addin_image" hidden="1">
            <a:extLst>
              <a:ext uri="{FF2B5EF4-FFF2-40B4-BE49-F238E27FC236}">
                <a16:creationId xmlns:a16="http://schemas.microsoft.com/office/drawing/2014/main" id="{B43FC952-EC4C-4CFC-8149-0FD608725DD7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29" name="addin_grouplist" hidden="1">
            <a:extLst>
              <a:ext uri="{FF2B5EF4-FFF2-40B4-BE49-F238E27FC236}">
                <a16:creationId xmlns:a16="http://schemas.microsoft.com/office/drawing/2014/main" id="{B9ED3756-EEC0-4D78-924B-04C3D5C45E6E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30" name="addin_logo" hidden="1">
            <a:extLst>
              <a:ext uri="{FF2B5EF4-FFF2-40B4-BE49-F238E27FC236}">
                <a16:creationId xmlns:a16="http://schemas.microsoft.com/office/drawing/2014/main" id="{53286181-2FE7-4D13-AB92-215CA05C96D5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sp>
        <p:nvSpPr>
          <p:cNvPr id="31" name="addin_fillplaceholders" hidden="1">
            <a:extLst>
              <a:ext uri="{FF2B5EF4-FFF2-40B4-BE49-F238E27FC236}">
                <a16:creationId xmlns:a16="http://schemas.microsoft.com/office/drawing/2014/main" id="{1B07E9C8-3031-4FF1-B314-0CD0E5AFC3EA}"/>
              </a:ext>
            </a:extLst>
          </p:cNvPr>
          <p:cNvSpPr/>
          <p:nvPr userDrawn="1"/>
        </p:nvSpPr>
        <p:spPr>
          <a:xfrm>
            <a:off x="10049671" y="-867733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addin_fillplaceholders</a:t>
            </a:r>
            <a:endParaRPr lang="en-GB" dirty="0"/>
          </a:p>
        </p:txBody>
      </p:sp>
      <p:sp>
        <p:nvSpPr>
          <p:cNvPr id="32" name="addin_background" hidden="1">
            <a:extLst>
              <a:ext uri="{FF2B5EF4-FFF2-40B4-BE49-F238E27FC236}">
                <a16:creationId xmlns:a16="http://schemas.microsoft.com/office/drawing/2014/main" id="{FD8685DB-64DC-4C19-8170-A68EBF397DC0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4E5FBAF-2292-47F0-801D-87B6F0D3C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11471910" cy="54265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5" name="Picture Placeholder 4">
            <a:extLst>
              <a:ext uri="{FF2B5EF4-FFF2-40B4-BE49-F238E27FC236}">
                <a16:creationId xmlns:a16="http://schemas.microsoft.com/office/drawing/2014/main" id="{DCC86E11-282B-468A-956C-E262C69849F9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0044" y="1085197"/>
            <a:ext cx="3576295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3CB072F7-87DD-4023-B082-532ECEC0F55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0044" y="2791274"/>
            <a:ext cx="3576295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73614E7C-097B-4EEE-854A-7568A6CC922C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60045" y="3466046"/>
            <a:ext cx="3576295" cy="2202913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8" name="Picture Placeholder 4">
            <a:extLst>
              <a:ext uri="{FF2B5EF4-FFF2-40B4-BE49-F238E27FC236}">
                <a16:creationId xmlns:a16="http://schemas.microsoft.com/office/drawing/2014/main" id="{2F84EF2B-4304-4D84-B982-7C05B1A3E2A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19317" y="1085197"/>
            <a:ext cx="3576295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E3D64D78-7CDD-4BE7-8B0D-E6FB02769C5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319317" y="2791274"/>
            <a:ext cx="3576295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B016DAA-0261-4060-8EB3-B7367CFEB5DF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319319" y="3466047"/>
            <a:ext cx="3576295" cy="2202913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53FD95FD-9B00-4CB1-8E0E-14223191D74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255658" y="1085197"/>
            <a:ext cx="3576295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28BFC950-307E-48F3-9B0C-F4E1A364231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55658" y="2791274"/>
            <a:ext cx="3576295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EAA6F340-C9EF-4129-9659-A1A01370808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255660" y="3466047"/>
            <a:ext cx="3576295" cy="2202913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lIns="0" tIns="0" rIns="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7475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2304F-BB43-4D12-B83D-02C5FD8197FE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E62047-812A-4356-A8E0-D0CA23D39A4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addin_colorlist" hidden="1">
            <a:extLst>
              <a:ext uri="{FF2B5EF4-FFF2-40B4-BE49-F238E27FC236}">
                <a16:creationId xmlns:a16="http://schemas.microsoft.com/office/drawing/2014/main" id="{D98DB31A-41A4-4A9F-B5AA-D7F07F1A9A54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gronn, halv1, halv2, halv5, halv7</a:t>
            </a:r>
            <a:endParaRPr lang="en-GB" dirty="0"/>
          </a:p>
        </p:txBody>
      </p:sp>
      <p:sp>
        <p:nvSpPr>
          <p:cNvPr id="17" name="addin_colorbox" hidden="1">
            <a:extLst>
              <a:ext uri="{FF2B5EF4-FFF2-40B4-BE49-F238E27FC236}">
                <a16:creationId xmlns:a16="http://schemas.microsoft.com/office/drawing/2014/main" id="{C51B44CF-98C2-41E6-91FE-AF5E524FED64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25" name="addin_title" hidden="1">
            <a:extLst>
              <a:ext uri="{FF2B5EF4-FFF2-40B4-BE49-F238E27FC236}">
                <a16:creationId xmlns:a16="http://schemas.microsoft.com/office/drawing/2014/main" id="{9BFAEB05-45A4-411A-9B32-A0D2DF3F7DDB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27" name="addin_text" hidden="1">
            <a:extLst>
              <a:ext uri="{FF2B5EF4-FFF2-40B4-BE49-F238E27FC236}">
                <a16:creationId xmlns:a16="http://schemas.microsoft.com/office/drawing/2014/main" id="{80652C33-DFDC-4B85-ACF2-C651E5417E36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28" name="addin_image" hidden="1">
            <a:extLst>
              <a:ext uri="{FF2B5EF4-FFF2-40B4-BE49-F238E27FC236}">
                <a16:creationId xmlns:a16="http://schemas.microsoft.com/office/drawing/2014/main" id="{314E60D7-FFBD-4AA1-93A7-367D52F934DB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29" name="addin_grouplist" hidden="1">
            <a:extLst>
              <a:ext uri="{FF2B5EF4-FFF2-40B4-BE49-F238E27FC236}">
                <a16:creationId xmlns:a16="http://schemas.microsoft.com/office/drawing/2014/main" id="{2D8DB4F7-D131-4366-B6F3-CE3C88A917F7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30" name="addin_logo" hidden="1">
            <a:extLst>
              <a:ext uri="{FF2B5EF4-FFF2-40B4-BE49-F238E27FC236}">
                <a16:creationId xmlns:a16="http://schemas.microsoft.com/office/drawing/2014/main" id="{5C823523-085B-4943-9D62-6439D76E86EC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sp>
        <p:nvSpPr>
          <p:cNvPr id="31" name="addin_fillplaceholders" hidden="1">
            <a:extLst>
              <a:ext uri="{FF2B5EF4-FFF2-40B4-BE49-F238E27FC236}">
                <a16:creationId xmlns:a16="http://schemas.microsoft.com/office/drawing/2014/main" id="{AC7E3B16-73C0-44D1-BA7B-8807AAC164B8}"/>
              </a:ext>
            </a:extLst>
          </p:cNvPr>
          <p:cNvSpPr/>
          <p:nvPr userDrawn="1"/>
        </p:nvSpPr>
        <p:spPr>
          <a:xfrm>
            <a:off x="10049671" y="-867733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addin_fillplaceholders</a:t>
            </a:r>
            <a:endParaRPr lang="en-GB" dirty="0"/>
          </a:p>
        </p:txBody>
      </p:sp>
      <p:sp>
        <p:nvSpPr>
          <p:cNvPr id="32" name="addin_background" hidden="1">
            <a:extLst>
              <a:ext uri="{FF2B5EF4-FFF2-40B4-BE49-F238E27FC236}">
                <a16:creationId xmlns:a16="http://schemas.microsoft.com/office/drawing/2014/main" id="{6E854D4A-6234-4876-9FAC-227BBFEC5329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3BB9FD6-FF5A-4037-81D4-73765FD33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11471910" cy="54265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FB43E961-572A-4228-B08B-E6739FB875A8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60044" y="1082726"/>
            <a:ext cx="11471910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94A0280A-78D6-4256-A580-C1F1731D808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60043" y="1757498"/>
            <a:ext cx="2723836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9DDFB76-3A36-4E90-8487-0346DCC60A00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60043" y="2432270"/>
            <a:ext cx="2723836" cy="3236688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B8C7694B-CC1E-4B14-A082-AE8D866B4C3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303805" y="1757498"/>
            <a:ext cx="2723836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C96455DC-4975-454F-91B9-1B445B2EAB0C}"/>
              </a:ext>
            </a:extLst>
          </p:cNvPr>
          <p:cNvSpPr>
            <a:spLocks noGrp="1"/>
          </p:cNvSpPr>
          <p:nvPr>
            <p:ph sz="half" idx="27"/>
          </p:nvPr>
        </p:nvSpPr>
        <p:spPr>
          <a:xfrm>
            <a:off x="3303805" y="2432270"/>
            <a:ext cx="2723836" cy="3236688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0" name="Text Placeholder 21">
            <a:extLst>
              <a:ext uri="{FF2B5EF4-FFF2-40B4-BE49-F238E27FC236}">
                <a16:creationId xmlns:a16="http://schemas.microsoft.com/office/drawing/2014/main" id="{A8AE7CAD-B416-42F8-87EB-131FBF7CE6C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5961" y="1757498"/>
            <a:ext cx="2723836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DE8A3322-7A09-4BE4-A4FE-413BBDE2D63D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205961" y="2432270"/>
            <a:ext cx="2723836" cy="3236688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FA484EA-AA2C-40A7-ABF3-C0FD5B1A47E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8118" y="1757498"/>
            <a:ext cx="2723836" cy="494749"/>
          </a:xfrm>
        </p:spPr>
        <p:txBody>
          <a:bodyPr anchor="ctr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A489CEB-34AD-4384-BA80-AA2246D2E4C0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108117" y="2432270"/>
            <a:ext cx="2723836" cy="3236688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1540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080474-3338-40C3-87FC-F73889A04CD0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11102-D50C-4D40-87C3-107C3022CF1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addin_colorlist" hidden="1">
            <a:extLst>
              <a:ext uri="{FF2B5EF4-FFF2-40B4-BE49-F238E27FC236}">
                <a16:creationId xmlns:a16="http://schemas.microsoft.com/office/drawing/2014/main" id="{4CC826BC-EB14-416D-98AE-9C2717B64434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gronn, halv1, halv2, halv5, halv7</a:t>
            </a:r>
            <a:endParaRPr lang="en-GB" dirty="0"/>
          </a:p>
        </p:txBody>
      </p:sp>
      <p:sp>
        <p:nvSpPr>
          <p:cNvPr id="18" name="addin_colorbox" hidden="1">
            <a:extLst>
              <a:ext uri="{FF2B5EF4-FFF2-40B4-BE49-F238E27FC236}">
                <a16:creationId xmlns:a16="http://schemas.microsoft.com/office/drawing/2014/main" id="{E69ABA66-AD9A-46BC-9A59-836517AF9F20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20" name="addin_title" hidden="1">
            <a:extLst>
              <a:ext uri="{FF2B5EF4-FFF2-40B4-BE49-F238E27FC236}">
                <a16:creationId xmlns:a16="http://schemas.microsoft.com/office/drawing/2014/main" id="{D3DA5E01-834B-4603-9C97-006D96A01016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21" name="addin_text" hidden="1">
            <a:extLst>
              <a:ext uri="{FF2B5EF4-FFF2-40B4-BE49-F238E27FC236}">
                <a16:creationId xmlns:a16="http://schemas.microsoft.com/office/drawing/2014/main" id="{459679D8-A86C-4ECE-9966-3E17ADE0251C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22" name="addin_image" hidden="1">
            <a:extLst>
              <a:ext uri="{FF2B5EF4-FFF2-40B4-BE49-F238E27FC236}">
                <a16:creationId xmlns:a16="http://schemas.microsoft.com/office/drawing/2014/main" id="{906C1D5D-BA97-46DA-A42A-329D64E6EA26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25" name="addin_grouplist" hidden="1">
            <a:extLst>
              <a:ext uri="{FF2B5EF4-FFF2-40B4-BE49-F238E27FC236}">
                <a16:creationId xmlns:a16="http://schemas.microsoft.com/office/drawing/2014/main" id="{A6BA0D97-8042-48DC-AF73-802E720F44A4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26" name="addin_logo" hidden="1">
            <a:extLst>
              <a:ext uri="{FF2B5EF4-FFF2-40B4-BE49-F238E27FC236}">
                <a16:creationId xmlns:a16="http://schemas.microsoft.com/office/drawing/2014/main" id="{95FE0D3D-8A54-4A3C-9490-BFF250133364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sp>
        <p:nvSpPr>
          <p:cNvPr id="27" name="addin_fillplaceholders" hidden="1">
            <a:extLst>
              <a:ext uri="{FF2B5EF4-FFF2-40B4-BE49-F238E27FC236}">
                <a16:creationId xmlns:a16="http://schemas.microsoft.com/office/drawing/2014/main" id="{4ADCFAB2-9361-406C-8B91-319D6E602379}"/>
              </a:ext>
            </a:extLst>
          </p:cNvPr>
          <p:cNvSpPr/>
          <p:nvPr userDrawn="1"/>
        </p:nvSpPr>
        <p:spPr>
          <a:xfrm>
            <a:off x="10049671" y="-867733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addin_fillplaceholders</a:t>
            </a:r>
            <a:endParaRPr lang="en-GB" dirty="0"/>
          </a:p>
        </p:txBody>
      </p:sp>
      <p:sp>
        <p:nvSpPr>
          <p:cNvPr id="28" name="addin_background" hidden="1">
            <a:extLst>
              <a:ext uri="{FF2B5EF4-FFF2-40B4-BE49-F238E27FC236}">
                <a16:creationId xmlns:a16="http://schemas.microsoft.com/office/drawing/2014/main" id="{B1321D1D-7DA3-421B-8DFD-055DF7C01EB3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834812D-5E47-4657-B254-F419EB215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11471910" cy="54265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102A6EFA-C37B-4702-A809-D7DBFC6E927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60043" y="1081366"/>
            <a:ext cx="2736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5B1E2CFA-E2D6-4CD2-BA4C-828F6543967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60043" y="2790811"/>
            <a:ext cx="2736980" cy="318644"/>
          </a:xfrm>
        </p:spPr>
        <p:txBody>
          <a:bodyPr anchor="t"/>
          <a:lstStyle>
            <a:lvl1pPr marL="0" indent="0" algn="l">
              <a:buNone/>
              <a:defRPr sz="15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30175F78-3515-4C72-98C3-13F396EE828B}"/>
              </a:ext>
            </a:extLst>
          </p:cNvPr>
          <p:cNvSpPr>
            <a:spLocks noGrp="1"/>
          </p:cNvSpPr>
          <p:nvPr>
            <p:ph sz="half" idx="30"/>
          </p:nvPr>
        </p:nvSpPr>
        <p:spPr>
          <a:xfrm>
            <a:off x="360043" y="3292760"/>
            <a:ext cx="2736980" cy="2376198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3E8F4557-4D06-4652-858C-45439D9246A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86576" y="1081366"/>
            <a:ext cx="2736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4CF1716-4A3B-40E8-A74C-C68C55A5C4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86576" y="2790811"/>
            <a:ext cx="2736980" cy="318644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Content Placeholder 3">
            <a:extLst>
              <a:ext uri="{FF2B5EF4-FFF2-40B4-BE49-F238E27FC236}">
                <a16:creationId xmlns:a16="http://schemas.microsoft.com/office/drawing/2014/main" id="{69A6B39D-03AD-42C0-82F5-1A93D97AEE7E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3286576" y="3292761"/>
            <a:ext cx="2736980" cy="2376198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7F1A3A49-5D49-4FFE-A5AB-554A25581DF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192987" y="1081366"/>
            <a:ext cx="2736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6834A601-EA9E-4149-9B82-4F71484E407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92987" y="2790811"/>
            <a:ext cx="2736980" cy="318644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6" name="Content Placeholder 3">
            <a:extLst>
              <a:ext uri="{FF2B5EF4-FFF2-40B4-BE49-F238E27FC236}">
                <a16:creationId xmlns:a16="http://schemas.microsoft.com/office/drawing/2014/main" id="{716AD4CA-90A6-4F6E-ADD9-42A7A4602956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6192987" y="3292761"/>
            <a:ext cx="2736980" cy="2376198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43D651EA-0704-46C8-A812-D5CB3182DEF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94974" y="1081366"/>
            <a:ext cx="2736980" cy="1523583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419AFD61-94F1-4AD4-B8EF-C2A9E2E133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94974" y="2790811"/>
            <a:ext cx="2716858" cy="318644"/>
          </a:xfrm>
        </p:spPr>
        <p:txBody>
          <a:bodyPr anchor="t"/>
          <a:lstStyle>
            <a:lvl1pPr>
              <a:buNone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30E18835-33BC-49E9-875D-27CEDA1F0D87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9094974" y="3292761"/>
            <a:ext cx="2736980" cy="2376197"/>
          </a:xfr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910148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72DED8-733B-4015-A7CA-A05638F7AA32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B8E388-3742-4614-842F-C221FF66F72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FA9EC37-EFC7-43AC-A1A9-890E5747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11471910" cy="54265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6DD7356-7D2F-4DFD-B757-4D2686D56F7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360044" y="1082726"/>
            <a:ext cx="11471910" cy="494749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42365B75-7D98-4406-BF65-4720F906799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60044" y="1757497"/>
            <a:ext cx="5611759" cy="3920059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BA2D2B4D-B0E8-4957-B69B-7118D08F1A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60045" y="5875993"/>
            <a:ext cx="5611759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Photo credit / Caption</a:t>
            </a:r>
            <a:endParaRPr lang="en-GB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366EDB7-22D7-4ABB-99D2-8666FB171AD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20199" y="1757497"/>
            <a:ext cx="5611759" cy="3920059"/>
          </a:xfrm>
          <a:prstGeom prst="rect">
            <a:avLst/>
          </a:prstGeom>
          <a:noFill/>
        </p:spPr>
        <p:txBody>
          <a:bodyPr lIns="0" tIns="0" rIns="0" bIns="0"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14E790B-F509-4762-AF28-7102EA359A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20199" y="5875993"/>
            <a:ext cx="5611759" cy="182608"/>
          </a:xfrm>
        </p:spPr>
        <p:txBody>
          <a:bodyPr/>
          <a:lstStyle>
            <a:lvl1pPr marL="0" indent="0" algn="r">
              <a:buNone/>
              <a:defRPr sz="750">
                <a:solidFill>
                  <a:srgbClr val="524B48"/>
                </a:solidFill>
              </a:defRPr>
            </a:lvl1pPr>
          </a:lstStyle>
          <a:p>
            <a:pPr marL="0" marR="0" lvl="0" indent="0" algn="r" defTabSz="914446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Photo credit / Caption</a:t>
            </a:r>
            <a:endParaRPr lang="en-GB" dirty="0"/>
          </a:p>
        </p:txBody>
      </p:sp>
      <p:sp>
        <p:nvSpPr>
          <p:cNvPr id="25" name="addin_colorlist" hidden="1">
            <a:extLst>
              <a:ext uri="{FF2B5EF4-FFF2-40B4-BE49-F238E27FC236}">
                <a16:creationId xmlns:a16="http://schemas.microsoft.com/office/drawing/2014/main" id="{70466E5F-8F9B-4466-9687-C605E211FFB5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</a:t>
            </a:r>
            <a:endParaRPr lang="en-GB" dirty="0"/>
          </a:p>
        </p:txBody>
      </p:sp>
      <p:sp>
        <p:nvSpPr>
          <p:cNvPr id="26" name="addin_background" hidden="1">
            <a:extLst>
              <a:ext uri="{FF2B5EF4-FFF2-40B4-BE49-F238E27FC236}">
                <a16:creationId xmlns:a16="http://schemas.microsoft.com/office/drawing/2014/main" id="{42275F9C-66A5-4AF5-B84E-A4CD9215FF8E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60097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A5FD81-8099-440B-91E9-2813AE814045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632972-1288-4890-888F-5A648DC46ABE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addin_colorlist" hidden="1">
            <a:extLst>
              <a:ext uri="{FF2B5EF4-FFF2-40B4-BE49-F238E27FC236}">
                <a16:creationId xmlns:a16="http://schemas.microsoft.com/office/drawing/2014/main" id="{080D83DE-9286-4A8B-8F86-DAE734DFF4C3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</a:t>
            </a:r>
            <a:endParaRPr lang="en-GB" dirty="0"/>
          </a:p>
        </p:txBody>
      </p:sp>
      <p:sp>
        <p:nvSpPr>
          <p:cNvPr id="19" name="addin_background" hidden="1">
            <a:extLst>
              <a:ext uri="{FF2B5EF4-FFF2-40B4-BE49-F238E27FC236}">
                <a16:creationId xmlns:a16="http://schemas.microsoft.com/office/drawing/2014/main" id="{AC6612E7-9B7A-40EF-8DD6-3861C44D2CF2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FDD1352-F766-4218-99CF-E9AC9B7D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11471910" cy="54265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2B33994C-DAB1-4997-9CCF-AC1EF44DFBB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60043" y="1081462"/>
            <a:ext cx="3541314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BC76C51F-E9A7-4970-A13D-E988837549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60043" y="1754970"/>
            <a:ext cx="3541314" cy="391398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0E5BD093-E66E-4125-B9C7-23D8A59335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33839" y="1081462"/>
            <a:ext cx="3541314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D5D4AF80-CA22-4307-8BCF-B455F56D5F2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33839" y="1754970"/>
            <a:ext cx="3541314" cy="391398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7BACE702-6930-4880-80F3-BB0C3D241FD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87512" y="1081462"/>
            <a:ext cx="3541314" cy="494749"/>
          </a:xfrm>
        </p:spPr>
        <p:txBody>
          <a:bodyPr anchor="t"/>
          <a:lstStyle>
            <a:lvl1pPr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E3CDFC7B-724E-40FD-8374-B00BB31D1A3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287512" y="1754970"/>
            <a:ext cx="3541314" cy="3913988"/>
          </a:xfrm>
          <a:prstGeom prst="rect">
            <a:avLst/>
          </a:prstGeom>
          <a:noFill/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567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 descr="Logo university of oslo">
            <a:extLst>
              <a:ext uri="{FF2B5EF4-FFF2-40B4-BE49-F238E27FC236}">
                <a16:creationId xmlns:a16="http://schemas.microsoft.com/office/drawing/2014/main" id="{87E19F59-4A52-4AE7-A769-E9F9BC5FA77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1001" y="6280142"/>
            <a:ext cx="767518" cy="202980"/>
          </a:xfr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FC149FD-51D0-4604-9AC4-C6BAC2F859A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1262748"/>
            <a:ext cx="12192000" cy="5595252"/>
          </a:xfrm>
          <a:noFill/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addin_colorlist" hidden="1">
            <a:extLst>
              <a:ext uri="{FF2B5EF4-FFF2-40B4-BE49-F238E27FC236}">
                <a16:creationId xmlns:a16="http://schemas.microsoft.com/office/drawing/2014/main" id="{391334B4-82D1-46E7-8A20-DFA241DB2858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</a:t>
            </a:r>
            <a:endParaRPr lang="en-GB" dirty="0"/>
          </a:p>
        </p:txBody>
      </p:sp>
      <p:sp>
        <p:nvSpPr>
          <p:cNvPr id="8" name="addin_background" hidden="1">
            <a:extLst>
              <a:ext uri="{FF2B5EF4-FFF2-40B4-BE49-F238E27FC236}">
                <a16:creationId xmlns:a16="http://schemas.microsoft.com/office/drawing/2014/main" id="{FAAC422D-E23E-4500-8599-A248E726DF7A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7876440-E134-4CB0-A4C5-041F6DA51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11471910" cy="542658"/>
          </a:xfrm>
        </p:spPr>
        <p:txBody>
          <a:bodyPr/>
          <a:lstStyle>
            <a:lvl1pPr>
              <a:defRPr sz="3500"/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201063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3EEEF-D5D4-41E6-81E7-1D9E527B7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F4316-7482-4098-A234-A83B220F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addin_colorlist" hidden="1">
            <a:extLst>
              <a:ext uri="{FF2B5EF4-FFF2-40B4-BE49-F238E27FC236}">
                <a16:creationId xmlns:a16="http://schemas.microsoft.com/office/drawing/2014/main" id="{AE0688C1-D679-4A68-B930-AA78117F42D7}"/>
              </a:ext>
            </a:extLst>
          </p:cNvPr>
          <p:cNvSpPr/>
          <p:nvPr userDrawn="1"/>
        </p:nvSpPr>
        <p:spPr>
          <a:xfrm>
            <a:off x="0" y="-146657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gronn</a:t>
            </a:r>
            <a:endParaRPr lang="en-GB" dirty="0"/>
          </a:p>
        </p:txBody>
      </p:sp>
      <p:sp>
        <p:nvSpPr>
          <p:cNvPr id="7" name="addin_background" hidden="1">
            <a:extLst>
              <a:ext uri="{FF2B5EF4-FFF2-40B4-BE49-F238E27FC236}">
                <a16:creationId xmlns:a16="http://schemas.microsoft.com/office/drawing/2014/main" id="{2E1E9FA0-E572-4648-8895-9A9148988AC6}"/>
              </a:ext>
            </a:extLst>
          </p:cNvPr>
          <p:cNvSpPr/>
          <p:nvPr userDrawn="1"/>
        </p:nvSpPr>
        <p:spPr>
          <a:xfrm>
            <a:off x="9723740" y="-837228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addin_background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59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page Sent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ckground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0"/>
            <a:ext cx="10359797" cy="5696465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FBC69D8-B71C-4206-87BD-EF7A4F58A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48886" y="0"/>
            <a:ext cx="10343115" cy="569646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2" name="Graphic 21" descr="Logo university of oslo">
            <a:extLst>
              <a:ext uri="{FF2B5EF4-FFF2-40B4-BE49-F238E27FC236}">
                <a16:creationId xmlns:a16="http://schemas.microsoft.com/office/drawing/2014/main" id="{9B41FA07-A8D1-42B7-ABF8-134323AC1D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1" y="6102564"/>
            <a:ext cx="1452651" cy="383961"/>
          </a:xfrm>
          <a:prstGeom prst="rect">
            <a:avLst/>
          </a:prstGeom>
        </p:spPr>
      </p:pic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pic>
        <p:nvPicPr>
          <p:cNvPr id="20" name="logo_hvit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5" name="addin_colorlist" hidden="1">
            <a:extLst>
              <a:ext uri="{FF2B5EF4-FFF2-40B4-BE49-F238E27FC236}">
                <a16:creationId xmlns:a16="http://schemas.microsoft.com/office/drawing/2014/main" id="{A590AE6A-A8F3-43FB-92E0-FB9E6AA7F49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kapfor1, kapfor4, kapfor5, kapfor6, kapfor7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905D93-7717-4925-9DB0-BAB0F436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24" y="360045"/>
            <a:ext cx="6933976" cy="2365779"/>
          </a:xfrm>
        </p:spPr>
        <p:txBody>
          <a:bodyPr anchor="t"/>
          <a:lstStyle>
            <a:lvl1pPr>
              <a:lnSpc>
                <a:spcPct val="100000"/>
              </a:lnSpc>
              <a:defRPr sz="450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/>
              <a:t>Headline / Center name</a:t>
            </a:r>
            <a:endParaRPr lang="en-GB" dirty="0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E415A49-A7CB-41AB-9232-10277EDE0B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224" y="2914921"/>
            <a:ext cx="6933976" cy="7572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highlight>
                  <a:srgbClr val="FFFFFF"/>
                </a:highlight>
              </a:defRPr>
            </a:lvl1pPr>
          </a:lstStyle>
          <a:p>
            <a:pPr lvl="0"/>
            <a:r>
              <a:rPr lang="en-GB" dirty="0"/>
              <a:t>Subtitle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225" y="4124064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 noProof="0"/>
              <a:t>Name Surname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224" y="4393811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224" y="4660542"/>
            <a:ext cx="98584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University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225" y="5189595"/>
            <a:ext cx="65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de-DE">
                <a:highlight>
                  <a:srgbClr val="FFFFFF"/>
                </a:highlight>
              </a:rPr>
              <a:t>12.09.2023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99789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page Senter 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ckground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0"/>
            <a:ext cx="10359797" cy="5696465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FBC69D8-B71C-4206-87BD-EF7A4F58AEE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48886" y="0"/>
            <a:ext cx="10343115" cy="569646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2" name="Graphic 21" descr="Logo university of oslo">
            <a:extLst>
              <a:ext uri="{FF2B5EF4-FFF2-40B4-BE49-F238E27FC236}">
                <a16:creationId xmlns:a16="http://schemas.microsoft.com/office/drawing/2014/main" id="{9B41FA07-A8D1-42B7-ABF8-134323AC1D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1" y="6102564"/>
            <a:ext cx="1452651" cy="383961"/>
          </a:xfrm>
          <a:prstGeom prst="rect">
            <a:avLst/>
          </a:prstGeom>
        </p:spPr>
      </p:pic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pic>
        <p:nvPicPr>
          <p:cNvPr id="20" name="logo_hvit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AEEE2547-E66B-46D4-B9F7-535309EC8AB2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kapfor1, kapfor4, kapfor5, kapfor6, kapfor7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905D93-7717-4925-9DB0-BAB0F436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24" y="360045"/>
            <a:ext cx="6093717" cy="1076281"/>
          </a:xfrm>
        </p:spPr>
        <p:txBody>
          <a:bodyPr anchor="t"/>
          <a:lstStyle>
            <a:lvl1pPr>
              <a:lnSpc>
                <a:spcPct val="100000"/>
              </a:lnSpc>
              <a:defRPr sz="200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 dirty="0"/>
              <a:t>Headline / </a:t>
            </a:r>
            <a:r>
              <a:rPr lang="en-GB" dirty="0" err="1"/>
              <a:t>Center</a:t>
            </a:r>
            <a:r>
              <a:rPr lang="en-GB" dirty="0"/>
              <a:t>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60C72AC-B09E-4EE6-9F89-F57BA1D22EC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7821" y="2282617"/>
            <a:ext cx="6097120" cy="1705095"/>
          </a:xfrm>
        </p:spPr>
        <p:txBody>
          <a:bodyPr/>
          <a:lstStyle>
            <a:lvl1pPr marL="0" indent="0">
              <a:buNone/>
              <a:defRPr sz="450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225" y="4124064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 noProof="0"/>
              <a:t>Name Surname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224" y="4393811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224" y="4660542"/>
            <a:ext cx="98584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University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225" y="5189595"/>
            <a:ext cx="65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de-DE">
                <a:highlight>
                  <a:srgbClr val="FFFFFF"/>
                </a:highlight>
              </a:rPr>
              <a:t>12.09.2023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58870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Senter content +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ckground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0"/>
            <a:ext cx="10359797" cy="5696465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569646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24" name="Graphic 23" descr="Logo university of oslo">
            <a:extLst>
              <a:ext uri="{FF2B5EF4-FFF2-40B4-BE49-F238E27FC236}">
                <a16:creationId xmlns:a16="http://schemas.microsoft.com/office/drawing/2014/main" id="{81826131-7E99-4E77-923A-68D0F93EAD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6276395"/>
            <a:ext cx="774244" cy="204646"/>
          </a:xfrm>
          <a:prstGeom prst="rect">
            <a:avLst/>
          </a:prstGeom>
        </p:spPr>
      </p:pic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790B458-49BE-41F6-BD1C-5F9A1329927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87211" y="6243181"/>
            <a:ext cx="1501215" cy="259232"/>
          </a:xfrm>
        </p:spPr>
        <p:txBody>
          <a:bodyPr anchor="b"/>
          <a:lstStyle>
            <a:lvl1pPr marL="0" indent="0">
              <a:buNone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GB"/>
              <a:t>Enter partner</a:t>
            </a:r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0FD2C0-C7B1-4B5E-A6A6-CCC2718B101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8202" y="6243181"/>
            <a:ext cx="1501215" cy="259232"/>
          </a:xfrm>
        </p:spPr>
        <p:txBody>
          <a:bodyPr anchor="b"/>
          <a:lstStyle>
            <a:lvl1pPr marL="0" indent="0">
              <a:buNone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GB"/>
              <a:t>Enter partner</a:t>
            </a:r>
            <a:endParaRPr lang="en-GB" dirty="0"/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pic>
        <p:nvPicPr>
          <p:cNvPr id="20" name="logo_hvit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6" name="addin_colorlist" hidden="1">
            <a:extLst>
              <a:ext uri="{FF2B5EF4-FFF2-40B4-BE49-F238E27FC236}">
                <a16:creationId xmlns:a16="http://schemas.microsoft.com/office/drawing/2014/main" id="{ACCACED9-5135-4983-B293-4557C8A14018}"/>
              </a:ext>
            </a:extLst>
          </p:cNvPr>
          <p:cNvSpPr/>
          <p:nvPr userDrawn="1"/>
        </p:nvSpPr>
        <p:spPr>
          <a:xfrm>
            <a:off x="152400" y="-13197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kapfor1, kapfor4, kapfor5, kapfor6, kapfor7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905D93-7717-4925-9DB0-BAB0F436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24" y="360045"/>
            <a:ext cx="6933976" cy="2365779"/>
          </a:xfrm>
        </p:spPr>
        <p:txBody>
          <a:bodyPr anchor="t"/>
          <a:lstStyle>
            <a:lvl1pPr>
              <a:lnSpc>
                <a:spcPct val="100000"/>
              </a:lnSpc>
              <a:defRPr sz="450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/>
              <a:t>Headline / Center name</a:t>
            </a:r>
            <a:endParaRPr lang="en-GB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E3957A01-8EE1-4283-9C3E-3E49AFD9C2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224" y="2914921"/>
            <a:ext cx="6933976" cy="7572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225" y="4124064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 noProof="0"/>
              <a:t>Name Surname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224" y="4393811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224" y="4660542"/>
            <a:ext cx="98584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University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225" y="5189595"/>
            <a:ext cx="65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de-DE">
                <a:highlight>
                  <a:srgbClr val="FFFFFF"/>
                </a:highlight>
              </a:rPr>
              <a:t>12.09.2023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61498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Senter picture +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ckground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0"/>
            <a:ext cx="10359797" cy="5696465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D527594-E039-4932-98AD-71552210E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48886" y="0"/>
            <a:ext cx="10343115" cy="569646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905D93-7717-4925-9DB0-BAB0F436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24" y="360045"/>
            <a:ext cx="6933976" cy="2365779"/>
          </a:xfrm>
        </p:spPr>
        <p:txBody>
          <a:bodyPr anchor="t"/>
          <a:lstStyle>
            <a:lvl1pPr>
              <a:lnSpc>
                <a:spcPct val="100000"/>
              </a:lnSpc>
              <a:defRPr sz="450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/>
              <a:t>Headline / Center name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225" y="4124064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 noProof="0"/>
              <a:t>Name Surname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224" y="4393811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224" y="4660542"/>
            <a:ext cx="98584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University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225" y="5189595"/>
            <a:ext cx="65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de-DE">
                <a:highlight>
                  <a:srgbClr val="FFFFFF"/>
                </a:highlight>
              </a:rPr>
              <a:t>12.09.2023</a:t>
            </a:r>
            <a:endParaRPr lang="en-GB" dirty="0">
              <a:highlight>
                <a:srgbClr val="FFFFFF"/>
              </a:highlight>
            </a:endParaRPr>
          </a:p>
        </p:txBody>
      </p:sp>
      <p:pic>
        <p:nvPicPr>
          <p:cNvPr id="24" name="Graphic 23" descr="Logo university of oslo">
            <a:extLst>
              <a:ext uri="{FF2B5EF4-FFF2-40B4-BE49-F238E27FC236}">
                <a16:creationId xmlns:a16="http://schemas.microsoft.com/office/drawing/2014/main" id="{A14125FA-8067-408E-90C9-3CEF3D95A4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6276395"/>
            <a:ext cx="774244" cy="204646"/>
          </a:xfrm>
          <a:prstGeom prst="rect">
            <a:avLst/>
          </a:prstGeom>
        </p:spPr>
      </p:pic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F31F495-88E8-4FEA-B7F3-27E00B57CF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87211" y="6243181"/>
            <a:ext cx="1501215" cy="259232"/>
          </a:xfrm>
        </p:spPr>
        <p:txBody>
          <a:bodyPr anchor="b"/>
          <a:lstStyle>
            <a:lvl1pPr marL="0" indent="0">
              <a:buNone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GB"/>
              <a:t>Enter partner</a:t>
            </a:r>
            <a:endParaRPr lang="en-GB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7ACB398-B3D6-48BC-B1D7-F5D5F02787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8202" y="6243181"/>
            <a:ext cx="1501215" cy="259232"/>
          </a:xfrm>
        </p:spPr>
        <p:txBody>
          <a:bodyPr anchor="b"/>
          <a:lstStyle>
            <a:lvl1pPr marL="0" indent="0">
              <a:buNone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GB"/>
              <a:t>Enter partner</a:t>
            </a:r>
            <a:endParaRPr lang="en-GB" dirty="0"/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pic>
        <p:nvPicPr>
          <p:cNvPr id="20" name="logo_hvit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F0BC983-C00D-4070-8F27-3BFB7C5791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1224" y="2914921"/>
            <a:ext cx="6933976" cy="7572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27" name="addin_colorlist" hidden="1">
            <a:extLst>
              <a:ext uri="{FF2B5EF4-FFF2-40B4-BE49-F238E27FC236}">
                <a16:creationId xmlns:a16="http://schemas.microsoft.com/office/drawing/2014/main" id="{4FD6E352-BCD0-4826-92EF-47147478D915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kapfor1, kapfor4, kapfor5, kapfor6, kapfor7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2135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Senter picture, footer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ckground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0"/>
            <a:ext cx="10359797" cy="5696465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D527594-E039-4932-98AD-71552210E21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48886" y="0"/>
            <a:ext cx="10343115" cy="5696465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4" name="Graphic 23" descr="Logo university of oslo">
            <a:extLst>
              <a:ext uri="{FF2B5EF4-FFF2-40B4-BE49-F238E27FC236}">
                <a16:creationId xmlns:a16="http://schemas.microsoft.com/office/drawing/2014/main" id="{A14125FA-8067-408E-90C9-3CEF3D95A4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6276395"/>
            <a:ext cx="774244" cy="204646"/>
          </a:xfrm>
          <a:prstGeom prst="rect">
            <a:avLst/>
          </a:prstGeom>
        </p:spPr>
      </p:pic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F31F495-88E8-4FEA-B7F3-27E00B57CF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287211" y="6243181"/>
            <a:ext cx="1501215" cy="259232"/>
          </a:xfrm>
        </p:spPr>
        <p:txBody>
          <a:bodyPr anchor="b"/>
          <a:lstStyle>
            <a:lvl1pPr marL="0" indent="0">
              <a:buNone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GB"/>
              <a:t>Enter partner</a:t>
            </a:r>
            <a:endParaRPr lang="en-GB" dirty="0"/>
          </a:p>
        </p:txBody>
      </p:sp>
      <p:sp>
        <p:nvSpPr>
          <p:cNvPr id="25" name="Text Placeholder 12">
            <a:extLst>
              <a:ext uri="{FF2B5EF4-FFF2-40B4-BE49-F238E27FC236}">
                <a16:creationId xmlns:a16="http://schemas.microsoft.com/office/drawing/2014/main" id="{77ACB398-B3D6-48BC-B1D7-F5D5F02787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08202" y="6243181"/>
            <a:ext cx="1501215" cy="259232"/>
          </a:xfrm>
        </p:spPr>
        <p:txBody>
          <a:bodyPr anchor="b"/>
          <a:lstStyle>
            <a:lvl1pPr marL="0" indent="0">
              <a:buNone/>
              <a:defRPr lang="en-US" sz="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GB"/>
              <a:t>Enter partner</a:t>
            </a:r>
            <a:endParaRPr lang="en-GB" dirty="0"/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pic>
        <p:nvPicPr>
          <p:cNvPr id="20" name="logo_hvit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8" name="addin_colorlist" hidden="1">
            <a:extLst>
              <a:ext uri="{FF2B5EF4-FFF2-40B4-BE49-F238E27FC236}">
                <a16:creationId xmlns:a16="http://schemas.microsoft.com/office/drawing/2014/main" id="{3880651C-224C-46FB-B5F7-D0D23A5EAF1C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kapfor1, kapfor4, kapfor5, kapfor6, kapfor7</a:t>
            </a:r>
            <a:endParaRPr lang="en-GB" dirty="0"/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3E4EB6FB-CA8A-4089-B382-7EE70734AA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24" y="360045"/>
            <a:ext cx="6093717" cy="1076281"/>
          </a:xfrm>
        </p:spPr>
        <p:txBody>
          <a:bodyPr anchor="t"/>
          <a:lstStyle>
            <a:lvl1pPr>
              <a:lnSpc>
                <a:spcPct val="100000"/>
              </a:lnSpc>
              <a:defRPr sz="200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 dirty="0"/>
              <a:t>Headline / </a:t>
            </a:r>
            <a:r>
              <a:rPr lang="en-GB" dirty="0" err="1"/>
              <a:t>Center</a:t>
            </a:r>
            <a:r>
              <a:rPr lang="en-GB" dirty="0"/>
              <a:t> name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EE67333C-22A7-412D-89CE-C345901D4EA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7821" y="2282617"/>
            <a:ext cx="6097120" cy="1705095"/>
          </a:xfrm>
        </p:spPr>
        <p:txBody>
          <a:bodyPr/>
          <a:lstStyle>
            <a:lvl1pPr marL="0" indent="0">
              <a:buNone/>
              <a:defRPr sz="450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Click to add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225" y="4124064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 noProof="0"/>
              <a:t>Name Surname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224" y="4393811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224" y="4660542"/>
            <a:ext cx="98584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University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225" y="5189595"/>
            <a:ext cx="65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de-DE">
                <a:highlight>
                  <a:srgbClr val="FFFFFF"/>
                </a:highlight>
              </a:rPr>
              <a:t>12.09.2023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00082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Senter Content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ckground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0"/>
            <a:ext cx="10359797" cy="5696465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F08E9A7-5845-4082-8C4F-E26A3EA6418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848885" y="0"/>
            <a:ext cx="10343115" cy="5696465"/>
          </a:xfrm>
          <a:prstGeom prst="rect">
            <a:avLst/>
          </a:prstGeom>
        </p:spPr>
        <p:txBody>
          <a:bodyPr lIns="0" tIns="0" rIns="0" bIns="0"/>
          <a:lstStyle>
            <a:lvl1pPr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pic>
        <p:nvPicPr>
          <p:cNvPr id="22" name="Graphic 21" descr="Logo university of oslo">
            <a:extLst>
              <a:ext uri="{FF2B5EF4-FFF2-40B4-BE49-F238E27FC236}">
                <a16:creationId xmlns:a16="http://schemas.microsoft.com/office/drawing/2014/main" id="{CED360B7-AA30-4CA8-A47A-2D8C0E99CC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28800" y="6140468"/>
            <a:ext cx="774244" cy="20464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4A25B0-0B90-4803-B642-75EEEF2DAF8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187702" y="6062665"/>
            <a:ext cx="1033463" cy="461961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5FB8A002-B764-4891-A47B-B23E156797D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53610" y="6062664"/>
            <a:ext cx="1033463" cy="461962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pic>
        <p:nvPicPr>
          <p:cNvPr id="20" name="logo_hvit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5" name="addin_colorlist" hidden="1">
            <a:extLst>
              <a:ext uri="{FF2B5EF4-FFF2-40B4-BE49-F238E27FC236}">
                <a16:creationId xmlns:a16="http://schemas.microsoft.com/office/drawing/2014/main" id="{9C14F106-AC70-4FF7-A502-C0C28BF29418}"/>
              </a:ext>
            </a:extLst>
          </p:cNvPr>
          <p:cNvSpPr/>
          <p:nvPr userDrawn="1"/>
        </p:nvSpPr>
        <p:spPr>
          <a:xfrm>
            <a:off x="0" y="-14721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kapfor1, kapfor4, kapfor5, kapfor6, kapfor7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905D93-7717-4925-9DB0-BAB0F436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24" y="360045"/>
            <a:ext cx="6933976" cy="2365779"/>
          </a:xfrm>
        </p:spPr>
        <p:txBody>
          <a:bodyPr anchor="t"/>
          <a:lstStyle>
            <a:lvl1pPr>
              <a:lnSpc>
                <a:spcPct val="100000"/>
              </a:lnSpc>
              <a:defRPr sz="450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 dirty="0"/>
              <a:t>Headline / </a:t>
            </a:r>
            <a:r>
              <a:rPr lang="en-GB" dirty="0" err="1"/>
              <a:t>Center</a:t>
            </a:r>
            <a:r>
              <a:rPr lang="en-GB" dirty="0"/>
              <a:t> name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47F80F6-ED2F-4F63-B7B7-6A9F14E07D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224" y="2914921"/>
            <a:ext cx="6933976" cy="7572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225" y="4124064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 noProof="0"/>
              <a:t>Name Surname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224" y="4393811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224" y="4660542"/>
            <a:ext cx="98584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University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225" y="5189595"/>
            <a:ext cx="65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de-DE">
                <a:highlight>
                  <a:srgbClr val="FFFFFF"/>
                </a:highlight>
              </a:rPr>
              <a:t>12.09.2023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44764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ront page Senter Picture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" descr="Background">
            <a:extLst>
              <a:ext uri="{FF2B5EF4-FFF2-40B4-BE49-F238E27FC236}">
                <a16:creationId xmlns:a16="http://schemas.microsoft.com/office/drawing/2014/main" id="{8BFE38FF-9625-44DF-B333-387F96120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28800" y="0"/>
            <a:ext cx="10359797" cy="5696465"/>
          </a:xfrm>
          <a:solidFill>
            <a:schemeClr val="accent4"/>
          </a:solidFill>
        </p:spPr>
        <p:txBody>
          <a:bodyPr/>
          <a:lstStyle>
            <a:lvl1pPr marL="0" indent="0">
              <a:buNone/>
              <a:defRPr sz="200">
                <a:solidFill>
                  <a:srgbClr val="010000"/>
                </a:solidFill>
              </a:defRPr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D527594-E039-4932-98AD-71552210E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48886" y="0"/>
            <a:ext cx="10343115" cy="5696465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0" tIns="0" rIns="0" bIns="0"/>
          <a:lstStyle/>
          <a:p>
            <a:r>
              <a:rPr lang="en-US"/>
              <a:t>Click icon to add picture</a:t>
            </a:r>
          </a:p>
        </p:txBody>
      </p:sp>
      <p:pic>
        <p:nvPicPr>
          <p:cNvPr id="22" name="Graphic 21" descr="Logo university of oslo">
            <a:extLst>
              <a:ext uri="{FF2B5EF4-FFF2-40B4-BE49-F238E27FC236}">
                <a16:creationId xmlns:a16="http://schemas.microsoft.com/office/drawing/2014/main" id="{5300B464-3405-48B3-8DC7-C4DA5F36840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8800" y="6140468"/>
            <a:ext cx="774244" cy="20464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1C0B916-B8B5-48D7-8BE8-ACB646AE6F5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187702" y="6062665"/>
            <a:ext cx="1033463" cy="461961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E6231B-1C42-4AEC-9D9E-5D1356315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753610" y="6062664"/>
            <a:ext cx="1033463" cy="461962"/>
          </a:xfrm>
          <a:prstGeom prst="rect">
            <a:avLst/>
          </a:prstGeom>
        </p:spPr>
        <p:txBody>
          <a:bodyPr lIns="0" tIns="0" rIns="0" bIns="0"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addin_colorbox" hidden="1">
            <a:extLst>
              <a:ext uri="{FF2B5EF4-FFF2-40B4-BE49-F238E27FC236}">
                <a16:creationId xmlns:a16="http://schemas.microsoft.com/office/drawing/2014/main" id="{6B42BF81-FF18-4115-85FC-CE7803CA65FB}"/>
              </a:ext>
            </a:extLst>
          </p:cNvPr>
          <p:cNvSpPr/>
          <p:nvPr userDrawn="1"/>
        </p:nvSpPr>
        <p:spPr>
          <a:xfrm>
            <a:off x="486187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addin_colorbox</a:t>
            </a:r>
            <a:endParaRPr lang="en-GB" dirty="0"/>
          </a:p>
        </p:txBody>
      </p:sp>
      <p:sp>
        <p:nvSpPr>
          <p:cNvPr id="12" name="addin_title" hidden="1">
            <a:extLst>
              <a:ext uri="{FF2B5EF4-FFF2-40B4-BE49-F238E27FC236}">
                <a16:creationId xmlns:a16="http://schemas.microsoft.com/office/drawing/2014/main" id="{418CE57E-2D37-4EE5-B26D-DFEAE88A1535}"/>
              </a:ext>
            </a:extLst>
          </p:cNvPr>
          <p:cNvSpPr/>
          <p:nvPr userDrawn="1"/>
        </p:nvSpPr>
        <p:spPr>
          <a:xfrm>
            <a:off x="9723740" y="-151260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addin_title</a:t>
            </a:r>
            <a:endParaRPr lang="en-GB" dirty="0"/>
          </a:p>
        </p:txBody>
      </p:sp>
      <p:sp>
        <p:nvSpPr>
          <p:cNvPr id="15" name="addin_text" hidden="1">
            <a:extLst>
              <a:ext uri="{FF2B5EF4-FFF2-40B4-BE49-F238E27FC236}">
                <a16:creationId xmlns:a16="http://schemas.microsoft.com/office/drawing/2014/main" id="{CD630040-B997-4A94-A37F-E93FDB1C7D5A}"/>
              </a:ext>
            </a:extLst>
          </p:cNvPr>
          <p:cNvSpPr/>
          <p:nvPr userDrawn="1"/>
        </p:nvSpPr>
        <p:spPr>
          <a:xfrm>
            <a:off x="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addin_text</a:t>
            </a:r>
            <a:endParaRPr lang="en-GB" dirty="0"/>
          </a:p>
        </p:txBody>
      </p:sp>
      <p:sp>
        <p:nvSpPr>
          <p:cNvPr id="16" name="addin_image" hidden="1">
            <a:extLst>
              <a:ext uri="{FF2B5EF4-FFF2-40B4-BE49-F238E27FC236}">
                <a16:creationId xmlns:a16="http://schemas.microsoft.com/office/drawing/2014/main" id="{D0D1E4AF-887F-464D-A7A3-31F992900690}"/>
              </a:ext>
            </a:extLst>
          </p:cNvPr>
          <p:cNvSpPr/>
          <p:nvPr userDrawn="1"/>
        </p:nvSpPr>
        <p:spPr>
          <a:xfrm>
            <a:off x="2505076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addin_image</a:t>
            </a:r>
            <a:endParaRPr lang="en-GB" dirty="0"/>
          </a:p>
        </p:txBody>
      </p:sp>
      <p:sp>
        <p:nvSpPr>
          <p:cNvPr id="17" name="addin_grouplist" hidden="1">
            <a:extLst>
              <a:ext uri="{FF2B5EF4-FFF2-40B4-BE49-F238E27FC236}">
                <a16:creationId xmlns:a16="http://schemas.microsoft.com/office/drawing/2014/main" id="{96031079-7FE0-4679-A5A0-0F53F6C3A5B5}"/>
              </a:ext>
            </a:extLst>
          </p:cNvPr>
          <p:cNvSpPr/>
          <p:nvPr userDrawn="1"/>
        </p:nvSpPr>
        <p:spPr>
          <a:xfrm>
            <a:off x="4973338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kern="1200">
                <a:solidFill>
                  <a:schemeClr val="lt1"/>
                </a:solidFill>
                <a:latin typeface="+mn-lt"/>
                <a:ea typeface="+mn-ea"/>
                <a:cs typeface="+mn-cs"/>
              </a:rPr>
              <a:t>SkiftBakgrunnGroup</a:t>
            </a:r>
            <a:endParaRPr lang="en-GB" dirty="0"/>
          </a:p>
        </p:txBody>
      </p:sp>
      <p:sp>
        <p:nvSpPr>
          <p:cNvPr id="19" name="addin_logo" hidden="1">
            <a:extLst>
              <a:ext uri="{FF2B5EF4-FFF2-40B4-BE49-F238E27FC236}">
                <a16:creationId xmlns:a16="http://schemas.microsoft.com/office/drawing/2014/main" id="{9ABE3E70-DF6A-4CC2-9E35-9346CEDB8C5A}"/>
              </a:ext>
            </a:extLst>
          </p:cNvPr>
          <p:cNvSpPr/>
          <p:nvPr userDrawn="1"/>
        </p:nvSpPr>
        <p:spPr>
          <a:xfrm>
            <a:off x="7441600" y="-861100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addin_logo</a:t>
            </a:r>
            <a:endParaRPr lang="en-GB" dirty="0"/>
          </a:p>
        </p:txBody>
      </p:sp>
      <p:pic>
        <p:nvPicPr>
          <p:cNvPr id="20" name="logo_hvit" hidden="1">
            <a:extLst>
              <a:ext uri="{FF2B5EF4-FFF2-40B4-BE49-F238E27FC236}">
                <a16:creationId xmlns:a16="http://schemas.microsoft.com/office/drawing/2014/main" id="{A35AF58C-1F83-4C12-A068-80E9CC39843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613" y="5457092"/>
            <a:ext cx="1025436" cy="1025436"/>
          </a:xfrm>
          <a:prstGeom prst="rect">
            <a:avLst/>
          </a:prstGeom>
        </p:spPr>
      </p:pic>
      <p:pic>
        <p:nvPicPr>
          <p:cNvPr id="21" name="logo_sort" hidden="1">
            <a:extLst>
              <a:ext uri="{FF2B5EF4-FFF2-40B4-BE49-F238E27FC236}">
                <a16:creationId xmlns:a16="http://schemas.microsoft.com/office/drawing/2014/main" id="{D7BA3FF9-8E23-4D04-8078-E40403A8D74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85614" y="5457093"/>
            <a:ext cx="1025421" cy="1025421"/>
          </a:xfrm>
          <a:prstGeom prst="rect">
            <a:avLst/>
          </a:prstGeom>
        </p:spPr>
      </p:pic>
      <p:sp>
        <p:nvSpPr>
          <p:cNvPr id="24" name="addin_colorlist" hidden="1">
            <a:extLst>
              <a:ext uri="{FF2B5EF4-FFF2-40B4-BE49-F238E27FC236}">
                <a16:creationId xmlns:a16="http://schemas.microsoft.com/office/drawing/2014/main" id="{5DF1E766-9D21-4D4C-9C8D-D4636B1899F9}"/>
              </a:ext>
            </a:extLst>
          </p:cNvPr>
          <p:cNvSpPr/>
          <p:nvPr userDrawn="1"/>
        </p:nvSpPr>
        <p:spPr>
          <a:xfrm>
            <a:off x="152400" y="-1319789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kapforHvit, kapfor1, kapfor4, kapfor5, kapfor6, kapfor7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6905D93-7717-4925-9DB0-BAB0F436A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224" y="360045"/>
            <a:ext cx="6933976" cy="2365779"/>
          </a:xfrm>
        </p:spPr>
        <p:txBody>
          <a:bodyPr anchor="t"/>
          <a:lstStyle>
            <a:lvl1pPr>
              <a:lnSpc>
                <a:spcPct val="100000"/>
              </a:lnSpc>
              <a:defRPr sz="450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en-GB"/>
              <a:t>Headline / Center name</a:t>
            </a:r>
            <a:endParaRPr lang="en-GB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C9C1B55-262A-450E-BD64-7DB95C182B8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1224" y="2914921"/>
            <a:ext cx="6933976" cy="75723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Subtitle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1225" y="4124064"/>
            <a:ext cx="1574149" cy="269304"/>
          </a:xfrm>
        </p:spPr>
        <p:txBody>
          <a:bodyPr wrap="none" lIns="0" tIns="0" rIns="0" bIns="0">
            <a:spAutoFit/>
          </a:bodyPr>
          <a:lstStyle>
            <a:lvl1pPr marL="0" indent="0" algn="l">
              <a:spcBef>
                <a:spcPts val="0"/>
              </a:spcBef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GB" noProof="0"/>
              <a:t>Name Surname</a:t>
            </a:r>
            <a:endParaRPr lang="en-GB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535FEDE-B06C-496B-BA41-490A42DC2E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1224" y="4393811"/>
            <a:ext cx="416461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EED47EB-FB74-4E92-BFEA-230762B9BA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1224" y="4660542"/>
            <a:ext cx="985847" cy="269304"/>
          </a:xfrm>
        </p:spPr>
        <p:txBody>
          <a:bodyPr wrap="none" lIns="0" tIns="0" rIns="0" bIns="0">
            <a:spAutoFit/>
          </a:bodyPr>
          <a:lstStyle>
            <a:lvl1pPr marL="0" indent="0">
              <a:buNone/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pPr lvl="0"/>
            <a:r>
              <a:rPr lang="en-GB"/>
              <a:t>University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81225" y="5189595"/>
            <a:ext cx="65" cy="269304"/>
          </a:xfrm>
        </p:spPr>
        <p:txBody>
          <a:bodyPr wrap="none" lIns="0" tIns="0" rIns="0" bIns="0">
            <a:spAutoFit/>
          </a:bodyPr>
          <a:lstStyle>
            <a:lvl1pPr>
              <a:defRPr sz="1750">
                <a:solidFill>
                  <a:schemeClr val="tx1"/>
                </a:solidFill>
                <a:highlight>
                  <a:srgbClr val="FFFFFF"/>
                </a:highlight>
              </a:defRPr>
            </a:lvl1pPr>
          </a:lstStyle>
          <a:p>
            <a:r>
              <a:rPr lang="de-DE">
                <a:highlight>
                  <a:srgbClr val="FFFFFF"/>
                </a:highlight>
              </a:rPr>
              <a:t>12.09.2023</a:t>
            </a:r>
            <a:endParaRPr lang="en-GB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71786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432" y="-180924"/>
            <a:ext cx="105156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529" y="1711312"/>
            <a:ext cx="5563433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26352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12.09.2023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66367" y="6263528"/>
            <a:ext cx="5994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524B48"/>
                </a:solidFill>
              </a:defRPr>
            </a:lvl1pPr>
          </a:lstStyle>
          <a:p>
            <a:r>
              <a:rPr lang="en-GB"/>
              <a:t>Page </a:t>
            </a:r>
            <a:fld id="{5251F420-7306-4E7C-A79E-F31A38F7D39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5F9D6C5-6F73-4568-92A3-43149586B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37732" y="6243181"/>
            <a:ext cx="1501215" cy="259232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8" name="addin_colorpicker" hidden="1">
            <a:extLst>
              <a:ext uri="{FF2B5EF4-FFF2-40B4-BE49-F238E27FC236}">
                <a16:creationId xmlns:a16="http://schemas.microsoft.com/office/drawing/2014/main" id="{EC6BC642-49C3-4139-8F38-A96E75EE0920}"/>
              </a:ext>
            </a:extLst>
          </p:cNvPr>
          <p:cNvSpPr/>
          <p:nvPr userDrawn="1"/>
        </p:nvSpPr>
        <p:spPr>
          <a:xfrm>
            <a:off x="2486668" y="-1436292"/>
            <a:ext cx="2356794" cy="521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addin_colorpicker</a:t>
            </a:r>
            <a:endParaRPr lang="en-GB" dirty="0"/>
          </a:p>
        </p:txBody>
      </p:sp>
      <p:pic>
        <p:nvPicPr>
          <p:cNvPr id="10" name="Graphic 9" descr="Logo University of oslo">
            <a:extLst>
              <a:ext uri="{FF2B5EF4-FFF2-40B4-BE49-F238E27FC236}">
                <a16:creationId xmlns:a16="http://schemas.microsoft.com/office/drawing/2014/main" id="{7587AA2B-C7B3-440E-B739-7247D414803F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1001" y="6280142"/>
            <a:ext cx="767518" cy="20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8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39" r:id="rId2"/>
    <p:sldLayoutId id="2147483716" r:id="rId3"/>
    <p:sldLayoutId id="2147483724" r:id="rId4"/>
    <p:sldLayoutId id="2147483717" r:id="rId5"/>
    <p:sldLayoutId id="2147483718" r:id="rId6"/>
    <p:sldLayoutId id="2147483725" r:id="rId7"/>
    <p:sldLayoutId id="2147483719" r:id="rId8"/>
    <p:sldLayoutId id="2147483720" r:id="rId9"/>
    <p:sldLayoutId id="2147483726" r:id="rId10"/>
    <p:sldLayoutId id="2147483701" r:id="rId11"/>
    <p:sldLayoutId id="2147483702" r:id="rId12"/>
    <p:sldLayoutId id="2147483704" r:id="rId13"/>
    <p:sldLayoutId id="214748370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</p:sldLayoutIdLst>
  <p:hf sldNum="0" hdr="0"/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3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00" indent="-288000" algn="l" defTabSz="914446" rtl="0" eaLnBrk="1" latinLnBrk="0" hangingPunct="1">
        <a:lnSpc>
          <a:spcPct val="100000"/>
        </a:lnSpc>
        <a:spcBef>
          <a:spcPts val="115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4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23.png"/><Relationship Id="rId17" Type="http://schemas.openxmlformats.org/officeDocument/2006/relationships/image" Target="../media/image28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2.jpe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6.jpeg"/><Relationship Id="rId10" Type="http://schemas.openxmlformats.org/officeDocument/2006/relationships/image" Target="../media/image2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4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emf"/><Relationship Id="rId4" Type="http://schemas.openxmlformats.org/officeDocument/2006/relationships/image" Target="../media/image35.jpe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1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emf"/><Relationship Id="rId4" Type="http://schemas.openxmlformats.org/officeDocument/2006/relationships/image" Target="../media/image42.tiff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emf"/><Relationship Id="rId5" Type="http://schemas.openxmlformats.org/officeDocument/2006/relationships/image" Target="../media/image45.png"/><Relationship Id="rId10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732D298-23F0-6C54-F6F0-01FED88C1AC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Det matematisk-naturvitenskapelige fakultet</a:t>
            </a:r>
            <a:endParaRPr lang="en-GB" dirty="0"/>
          </a:p>
        </p:txBody>
      </p:sp>
      <p:pic>
        <p:nvPicPr>
          <p:cNvPr id="6" name="Content Placeholder 5" descr="Optical fibre threads">
            <a:extLst>
              <a:ext uri="{FF2B5EF4-FFF2-40B4-BE49-F238E27FC236}">
                <a16:creationId xmlns:a16="http://schemas.microsoft.com/office/drawing/2014/main" id="{F7E7E05D-275B-42F3-CC68-2DD9E9293128}"/>
              </a:ext>
            </a:extLst>
          </p:cNvPr>
          <p:cNvPicPr>
            <a:picLocks noGrp="1" noChangeAspect="1"/>
          </p:cNvPicPr>
          <p:nvPr>
            <p:ph sz="quarter" idx="34"/>
          </p:nvPr>
        </p:nvPicPr>
        <p:blipFill>
          <a:blip r:embed="rId3"/>
          <a:stretch>
            <a:fillRect/>
          </a:stretch>
        </p:blipFill>
        <p:spPr>
          <a:xfrm>
            <a:off x="-308708" y="0"/>
            <a:ext cx="12500708" cy="701415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15B237-17D8-9721-7370-F6EC39165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57" y="951415"/>
            <a:ext cx="5995801" cy="5042409"/>
          </a:xfrm>
        </p:spPr>
        <p:txBody>
          <a:bodyPr/>
          <a:lstStyle/>
          <a:p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Hvor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går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veien</a:t>
            </a:r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b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nb-NO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Kvanteteknologiens potensiale i fremtidens teknologi</a:t>
            </a:r>
            <a:endParaRPr lang="en-US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007" y="-34458"/>
            <a:ext cx="5301895" cy="706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0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CFA54720-159D-E09E-37E2-01DA5B03434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25D6666A-B4E9-6DD2-8F53-5402538554F7}"/>
              </a:ext>
            </a:extLst>
          </p:cNvPr>
          <p:cNvGrpSpPr/>
          <p:nvPr/>
        </p:nvGrpSpPr>
        <p:grpSpPr>
          <a:xfrm>
            <a:off x="10683982" y="2024565"/>
            <a:ext cx="905958" cy="2950159"/>
            <a:chOff x="6566793" y="1556652"/>
            <a:chExt cx="756004" cy="3296196"/>
          </a:xfrm>
        </p:grpSpPr>
        <p:sp>
          <p:nvSpPr>
            <p:cNvPr id="28" name="Avrundet rektangel 27">
              <a:extLst>
                <a:ext uri="{FF2B5EF4-FFF2-40B4-BE49-F238E27FC236}">
                  <a16:creationId xmlns:a16="http://schemas.microsoft.com/office/drawing/2014/main" id="{4DFE40C4-18F1-B164-7479-FEDCFB6D6C17}"/>
                </a:ext>
              </a:extLst>
            </p:cNvPr>
            <p:cNvSpPr/>
            <p:nvPr/>
          </p:nvSpPr>
          <p:spPr>
            <a:xfrm>
              <a:off x="6726824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Avrundet rektangel 28">
              <a:extLst>
                <a:ext uri="{FF2B5EF4-FFF2-40B4-BE49-F238E27FC236}">
                  <a16:creationId xmlns:a16="http://schemas.microsoft.com/office/drawing/2014/main" id="{686EF344-6427-FB9C-1DF6-1F179320361C}"/>
                </a:ext>
              </a:extLst>
            </p:cNvPr>
            <p:cNvSpPr/>
            <p:nvPr/>
          </p:nvSpPr>
          <p:spPr>
            <a:xfrm>
              <a:off x="6811730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Avrundet rektangel 29">
              <a:extLst>
                <a:ext uri="{FF2B5EF4-FFF2-40B4-BE49-F238E27FC236}">
                  <a16:creationId xmlns:a16="http://schemas.microsoft.com/office/drawing/2014/main" id="{A7EF1090-AA57-1342-865A-F3D030F07939}"/>
                </a:ext>
              </a:extLst>
            </p:cNvPr>
            <p:cNvSpPr/>
            <p:nvPr/>
          </p:nvSpPr>
          <p:spPr>
            <a:xfrm>
              <a:off x="6896636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Avrundet rektangel 30">
              <a:extLst>
                <a:ext uri="{FF2B5EF4-FFF2-40B4-BE49-F238E27FC236}">
                  <a16:creationId xmlns:a16="http://schemas.microsoft.com/office/drawing/2014/main" id="{FDA1AA63-A691-B213-E9EA-01CD8001C051}"/>
                </a:ext>
              </a:extLst>
            </p:cNvPr>
            <p:cNvSpPr/>
            <p:nvPr/>
          </p:nvSpPr>
          <p:spPr>
            <a:xfrm>
              <a:off x="6981542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Avrundet rektangel 31">
              <a:extLst>
                <a:ext uri="{FF2B5EF4-FFF2-40B4-BE49-F238E27FC236}">
                  <a16:creationId xmlns:a16="http://schemas.microsoft.com/office/drawing/2014/main" id="{1C72576A-F965-02E1-0365-674AD0357923}"/>
                </a:ext>
              </a:extLst>
            </p:cNvPr>
            <p:cNvSpPr/>
            <p:nvPr/>
          </p:nvSpPr>
          <p:spPr>
            <a:xfrm>
              <a:off x="7053378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Avrundet rektangel 32">
              <a:extLst>
                <a:ext uri="{FF2B5EF4-FFF2-40B4-BE49-F238E27FC236}">
                  <a16:creationId xmlns:a16="http://schemas.microsoft.com/office/drawing/2014/main" id="{AD3402E2-FAE2-C531-4D8E-1CE152EF5F19}"/>
                </a:ext>
              </a:extLst>
            </p:cNvPr>
            <p:cNvSpPr/>
            <p:nvPr/>
          </p:nvSpPr>
          <p:spPr>
            <a:xfrm>
              <a:off x="7138284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Trapes 33">
              <a:extLst>
                <a:ext uri="{FF2B5EF4-FFF2-40B4-BE49-F238E27FC236}">
                  <a16:creationId xmlns:a16="http://schemas.microsoft.com/office/drawing/2014/main" id="{0D991DAC-D628-5261-C9F1-9AB656597166}"/>
                </a:ext>
              </a:extLst>
            </p:cNvPr>
            <p:cNvSpPr/>
            <p:nvPr/>
          </p:nvSpPr>
          <p:spPr>
            <a:xfrm>
              <a:off x="6619047" y="4493621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Trapes 34">
              <a:extLst>
                <a:ext uri="{FF2B5EF4-FFF2-40B4-BE49-F238E27FC236}">
                  <a16:creationId xmlns:a16="http://schemas.microsoft.com/office/drawing/2014/main" id="{15698B21-B2D8-F075-F56E-5C8D5F6F9642}"/>
                </a:ext>
              </a:extLst>
            </p:cNvPr>
            <p:cNvSpPr/>
            <p:nvPr/>
          </p:nvSpPr>
          <p:spPr>
            <a:xfrm rot="10800000">
              <a:off x="6601085" y="1750425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Avrundet rektangel 35">
              <a:extLst>
                <a:ext uri="{FF2B5EF4-FFF2-40B4-BE49-F238E27FC236}">
                  <a16:creationId xmlns:a16="http://schemas.microsoft.com/office/drawing/2014/main" id="{6D3F648C-FA15-9035-FBE2-92578C30DBF7}"/>
                </a:ext>
              </a:extLst>
            </p:cNvPr>
            <p:cNvSpPr/>
            <p:nvPr/>
          </p:nvSpPr>
          <p:spPr>
            <a:xfrm>
              <a:off x="6588002" y="4683031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Avrundet rektangel 36">
              <a:extLst>
                <a:ext uri="{FF2B5EF4-FFF2-40B4-BE49-F238E27FC236}">
                  <a16:creationId xmlns:a16="http://schemas.microsoft.com/office/drawing/2014/main" id="{89762407-0E11-67E1-2592-FED056FB241D}"/>
                </a:ext>
              </a:extLst>
            </p:cNvPr>
            <p:cNvSpPr/>
            <p:nvPr/>
          </p:nvSpPr>
          <p:spPr>
            <a:xfrm>
              <a:off x="6566793" y="1556652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1" name="Trekant 40">
            <a:extLst>
              <a:ext uri="{FF2B5EF4-FFF2-40B4-BE49-F238E27FC236}">
                <a16:creationId xmlns:a16="http://schemas.microsoft.com/office/drawing/2014/main" id="{CE563682-6AFC-53D6-038D-AB1B494F879A}"/>
              </a:ext>
            </a:extLst>
          </p:cNvPr>
          <p:cNvSpPr/>
          <p:nvPr/>
        </p:nvSpPr>
        <p:spPr>
          <a:xfrm>
            <a:off x="8051721" y="732598"/>
            <a:ext cx="4008284" cy="1262740"/>
          </a:xfrm>
          <a:prstGeom prst="triangle">
            <a:avLst/>
          </a:prstGeom>
          <a:solidFill>
            <a:srgbClr val="207685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b="1" dirty="0">
                <a:latin typeface="Aptos" panose="020B0004020202020204" pitchFamily="34" charset="0"/>
              </a:rPr>
              <a:t>Kvanteteknologi for fremtiden</a:t>
            </a:r>
          </a:p>
        </p:txBody>
      </p:sp>
      <p:sp>
        <p:nvSpPr>
          <p:cNvPr id="42" name="Rektangel 41">
            <a:extLst>
              <a:ext uri="{FF2B5EF4-FFF2-40B4-BE49-F238E27FC236}">
                <a16:creationId xmlns:a16="http://schemas.microsoft.com/office/drawing/2014/main" id="{120F61A8-528B-93EE-76B6-EFE1EC346315}"/>
              </a:ext>
            </a:extLst>
          </p:cNvPr>
          <p:cNvSpPr/>
          <p:nvPr/>
        </p:nvSpPr>
        <p:spPr>
          <a:xfrm>
            <a:off x="8291529" y="5002877"/>
            <a:ext cx="3528668" cy="336563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ktangel 42">
            <a:extLst>
              <a:ext uri="{FF2B5EF4-FFF2-40B4-BE49-F238E27FC236}">
                <a16:creationId xmlns:a16="http://schemas.microsoft.com/office/drawing/2014/main" id="{BE99F329-B003-1D41-4340-737940C02432}"/>
              </a:ext>
            </a:extLst>
          </p:cNvPr>
          <p:cNvSpPr/>
          <p:nvPr/>
        </p:nvSpPr>
        <p:spPr>
          <a:xfrm>
            <a:off x="8240161" y="5335837"/>
            <a:ext cx="3660969" cy="336563"/>
          </a:xfrm>
          <a:prstGeom prst="rect">
            <a:avLst/>
          </a:prstGeom>
          <a:solidFill>
            <a:schemeClr val="bg2">
              <a:lumMod val="75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vrundet rektangel 46">
            <a:extLst>
              <a:ext uri="{FF2B5EF4-FFF2-40B4-BE49-F238E27FC236}">
                <a16:creationId xmlns:a16="http://schemas.microsoft.com/office/drawing/2014/main" id="{7EFB2235-C0EB-6446-F24B-B97AEF604DA8}"/>
              </a:ext>
            </a:extLst>
          </p:cNvPr>
          <p:cNvSpPr/>
          <p:nvPr/>
        </p:nvSpPr>
        <p:spPr>
          <a:xfrm>
            <a:off x="5360274" y="2386339"/>
            <a:ext cx="3412189" cy="5029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07685"/>
              </a:gs>
              <a:gs pos="83000">
                <a:srgbClr val="207685"/>
              </a:gs>
              <a:gs pos="100000">
                <a:srgbClr val="2076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Avrundet rektangel 43">
            <a:extLst>
              <a:ext uri="{FF2B5EF4-FFF2-40B4-BE49-F238E27FC236}">
                <a16:creationId xmlns:a16="http://schemas.microsoft.com/office/drawing/2014/main" id="{9595E73E-3231-6834-B840-E9988C4B9DA5}"/>
              </a:ext>
            </a:extLst>
          </p:cNvPr>
          <p:cNvSpPr/>
          <p:nvPr/>
        </p:nvSpPr>
        <p:spPr>
          <a:xfrm rot="2729833">
            <a:off x="5120209" y="2303460"/>
            <a:ext cx="718457" cy="718457"/>
          </a:xfrm>
          <a:prstGeom prst="roundRect">
            <a:avLst>
              <a:gd name="adj" fmla="val 23940"/>
            </a:avLst>
          </a:prstGeom>
          <a:solidFill>
            <a:srgbClr val="2076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kstSylinder 49">
            <a:extLst>
              <a:ext uri="{FF2B5EF4-FFF2-40B4-BE49-F238E27FC236}">
                <a16:creationId xmlns:a16="http://schemas.microsoft.com/office/drawing/2014/main" id="{87112CC4-3E80-52C3-97BA-872E512AA985}"/>
              </a:ext>
            </a:extLst>
          </p:cNvPr>
          <p:cNvSpPr txBox="1"/>
          <p:nvPr/>
        </p:nvSpPr>
        <p:spPr>
          <a:xfrm>
            <a:off x="5976781" y="2351697"/>
            <a:ext cx="349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chemeClr val="bg1"/>
                </a:solidFill>
                <a:latin typeface="Aptos" panose="020B0004020202020204" pitchFamily="34" charset="0"/>
              </a:rPr>
              <a:t>Utdanning</a:t>
            </a:r>
          </a:p>
        </p:txBody>
      </p:sp>
      <p:sp>
        <p:nvSpPr>
          <p:cNvPr id="53" name="Avrundet rektangel 52">
            <a:extLst>
              <a:ext uri="{FF2B5EF4-FFF2-40B4-BE49-F238E27FC236}">
                <a16:creationId xmlns:a16="http://schemas.microsoft.com/office/drawing/2014/main" id="{B364A592-463A-2222-15C7-9F774067128C}"/>
              </a:ext>
            </a:extLst>
          </p:cNvPr>
          <p:cNvSpPr/>
          <p:nvPr/>
        </p:nvSpPr>
        <p:spPr>
          <a:xfrm>
            <a:off x="5411804" y="3279905"/>
            <a:ext cx="4427954" cy="50299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07685"/>
              </a:gs>
              <a:gs pos="83000">
                <a:srgbClr val="207685"/>
              </a:gs>
              <a:gs pos="100000">
                <a:srgbClr val="2076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Avrundet rektangel 44">
            <a:extLst>
              <a:ext uri="{FF2B5EF4-FFF2-40B4-BE49-F238E27FC236}">
                <a16:creationId xmlns:a16="http://schemas.microsoft.com/office/drawing/2014/main" id="{EA30A098-3FDF-01E7-E71D-4B34BFC6F6EB}"/>
              </a:ext>
            </a:extLst>
          </p:cNvPr>
          <p:cNvSpPr/>
          <p:nvPr/>
        </p:nvSpPr>
        <p:spPr>
          <a:xfrm rot="2729833">
            <a:off x="5142614" y="3184547"/>
            <a:ext cx="718457" cy="674305"/>
          </a:xfrm>
          <a:prstGeom prst="roundRect">
            <a:avLst>
              <a:gd name="adj" fmla="val 23940"/>
            </a:avLst>
          </a:prstGeom>
          <a:solidFill>
            <a:srgbClr val="2076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Avrundet rektangel 53">
            <a:extLst>
              <a:ext uri="{FF2B5EF4-FFF2-40B4-BE49-F238E27FC236}">
                <a16:creationId xmlns:a16="http://schemas.microsoft.com/office/drawing/2014/main" id="{D8310D86-260F-E809-DD2B-A8DB52139573}"/>
              </a:ext>
            </a:extLst>
          </p:cNvPr>
          <p:cNvSpPr/>
          <p:nvPr/>
        </p:nvSpPr>
        <p:spPr>
          <a:xfrm>
            <a:off x="5388298" y="4114291"/>
            <a:ext cx="5456161" cy="5090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07685"/>
              </a:gs>
              <a:gs pos="83000">
                <a:srgbClr val="207685"/>
              </a:gs>
              <a:gs pos="100000">
                <a:srgbClr val="2076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vrundet rektangel 45">
            <a:extLst>
              <a:ext uri="{FF2B5EF4-FFF2-40B4-BE49-F238E27FC236}">
                <a16:creationId xmlns:a16="http://schemas.microsoft.com/office/drawing/2014/main" id="{C29CB89D-20A3-9339-2864-E4B548ECAEA5}"/>
              </a:ext>
            </a:extLst>
          </p:cNvPr>
          <p:cNvSpPr/>
          <p:nvPr/>
        </p:nvSpPr>
        <p:spPr>
          <a:xfrm rot="2729833">
            <a:off x="5175363" y="4019293"/>
            <a:ext cx="718457" cy="718457"/>
          </a:xfrm>
          <a:prstGeom prst="roundRect">
            <a:avLst>
              <a:gd name="adj" fmla="val 23940"/>
            </a:avLst>
          </a:prstGeom>
          <a:solidFill>
            <a:srgbClr val="2076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TekstSylinder 51">
            <a:extLst>
              <a:ext uri="{FF2B5EF4-FFF2-40B4-BE49-F238E27FC236}">
                <a16:creationId xmlns:a16="http://schemas.microsoft.com/office/drawing/2014/main" id="{A7BD0E0F-B73D-00CE-E091-E253A71247E8}"/>
              </a:ext>
            </a:extLst>
          </p:cNvPr>
          <p:cNvSpPr txBox="1"/>
          <p:nvPr/>
        </p:nvSpPr>
        <p:spPr>
          <a:xfrm>
            <a:off x="5976781" y="3253056"/>
            <a:ext cx="349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chemeClr val="bg1"/>
                </a:solidFill>
                <a:latin typeface="Aptos" panose="020B0004020202020204" pitchFamily="34" charset="0"/>
              </a:rPr>
              <a:t>Infrastruktur</a:t>
            </a:r>
          </a:p>
        </p:txBody>
      </p:sp>
      <p:grpSp>
        <p:nvGrpSpPr>
          <p:cNvPr id="39" name="Gruppe 38">
            <a:extLst>
              <a:ext uri="{FF2B5EF4-FFF2-40B4-BE49-F238E27FC236}">
                <a16:creationId xmlns:a16="http://schemas.microsoft.com/office/drawing/2014/main" id="{22276873-53C7-B75F-ED35-E4C88FBE4E18}"/>
              </a:ext>
            </a:extLst>
          </p:cNvPr>
          <p:cNvGrpSpPr/>
          <p:nvPr/>
        </p:nvGrpSpPr>
        <p:grpSpPr>
          <a:xfrm>
            <a:off x="9647984" y="2031275"/>
            <a:ext cx="905958" cy="2950159"/>
            <a:chOff x="5152197" y="1556652"/>
            <a:chExt cx="756004" cy="3296196"/>
          </a:xfrm>
        </p:grpSpPr>
        <p:sp>
          <p:nvSpPr>
            <p:cNvPr id="18" name="Avrundet rektangel 17">
              <a:extLst>
                <a:ext uri="{FF2B5EF4-FFF2-40B4-BE49-F238E27FC236}">
                  <a16:creationId xmlns:a16="http://schemas.microsoft.com/office/drawing/2014/main" id="{DEA35DBE-2B33-18BA-CF00-5AB3249A95B2}"/>
                </a:ext>
              </a:extLst>
            </p:cNvPr>
            <p:cNvSpPr/>
            <p:nvPr/>
          </p:nvSpPr>
          <p:spPr>
            <a:xfrm>
              <a:off x="5312228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Avrundet rektangel 18">
              <a:extLst>
                <a:ext uri="{FF2B5EF4-FFF2-40B4-BE49-F238E27FC236}">
                  <a16:creationId xmlns:a16="http://schemas.microsoft.com/office/drawing/2014/main" id="{4C3DC45C-2BF1-6544-99CF-1B5CC22C43F6}"/>
                </a:ext>
              </a:extLst>
            </p:cNvPr>
            <p:cNvSpPr/>
            <p:nvPr/>
          </p:nvSpPr>
          <p:spPr>
            <a:xfrm>
              <a:off x="5397134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Avrundet rektangel 19">
              <a:extLst>
                <a:ext uri="{FF2B5EF4-FFF2-40B4-BE49-F238E27FC236}">
                  <a16:creationId xmlns:a16="http://schemas.microsoft.com/office/drawing/2014/main" id="{8F2662DC-74E6-B0C3-5F95-C602664C9136}"/>
                </a:ext>
              </a:extLst>
            </p:cNvPr>
            <p:cNvSpPr/>
            <p:nvPr/>
          </p:nvSpPr>
          <p:spPr>
            <a:xfrm>
              <a:off x="5482040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Avrundet rektangel 20">
              <a:extLst>
                <a:ext uri="{FF2B5EF4-FFF2-40B4-BE49-F238E27FC236}">
                  <a16:creationId xmlns:a16="http://schemas.microsoft.com/office/drawing/2014/main" id="{190EF67E-512A-E029-3364-C84083580763}"/>
                </a:ext>
              </a:extLst>
            </p:cNvPr>
            <p:cNvSpPr/>
            <p:nvPr/>
          </p:nvSpPr>
          <p:spPr>
            <a:xfrm>
              <a:off x="5566946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Avrundet rektangel 21">
              <a:extLst>
                <a:ext uri="{FF2B5EF4-FFF2-40B4-BE49-F238E27FC236}">
                  <a16:creationId xmlns:a16="http://schemas.microsoft.com/office/drawing/2014/main" id="{98DCE91D-5CF1-CFDA-3B41-08F84DB65A90}"/>
                </a:ext>
              </a:extLst>
            </p:cNvPr>
            <p:cNvSpPr/>
            <p:nvPr/>
          </p:nvSpPr>
          <p:spPr>
            <a:xfrm>
              <a:off x="5638782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Avrundet rektangel 22">
              <a:extLst>
                <a:ext uri="{FF2B5EF4-FFF2-40B4-BE49-F238E27FC236}">
                  <a16:creationId xmlns:a16="http://schemas.microsoft.com/office/drawing/2014/main" id="{B80887C0-D28D-B88A-D9A8-A05B90472C29}"/>
                </a:ext>
              </a:extLst>
            </p:cNvPr>
            <p:cNvSpPr/>
            <p:nvPr/>
          </p:nvSpPr>
          <p:spPr>
            <a:xfrm>
              <a:off x="5723688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Trapes 23">
              <a:extLst>
                <a:ext uri="{FF2B5EF4-FFF2-40B4-BE49-F238E27FC236}">
                  <a16:creationId xmlns:a16="http://schemas.microsoft.com/office/drawing/2014/main" id="{DB36FEBE-7711-DE43-F617-6932DE8B2ED8}"/>
                </a:ext>
              </a:extLst>
            </p:cNvPr>
            <p:cNvSpPr/>
            <p:nvPr/>
          </p:nvSpPr>
          <p:spPr>
            <a:xfrm>
              <a:off x="5204451" y="4493621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rapes 24">
              <a:extLst>
                <a:ext uri="{FF2B5EF4-FFF2-40B4-BE49-F238E27FC236}">
                  <a16:creationId xmlns:a16="http://schemas.microsoft.com/office/drawing/2014/main" id="{F17BE8BF-3569-4A52-550B-FC597081E12B}"/>
                </a:ext>
              </a:extLst>
            </p:cNvPr>
            <p:cNvSpPr/>
            <p:nvPr/>
          </p:nvSpPr>
          <p:spPr>
            <a:xfrm rot="10800000">
              <a:off x="5186489" y="1750425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Avrundet rektangel 25">
              <a:extLst>
                <a:ext uri="{FF2B5EF4-FFF2-40B4-BE49-F238E27FC236}">
                  <a16:creationId xmlns:a16="http://schemas.microsoft.com/office/drawing/2014/main" id="{42D73F3B-427F-BFE5-4C51-17CB6A5A2648}"/>
                </a:ext>
              </a:extLst>
            </p:cNvPr>
            <p:cNvSpPr/>
            <p:nvPr/>
          </p:nvSpPr>
          <p:spPr>
            <a:xfrm>
              <a:off x="5173406" y="4683031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Avrundet rektangel 26">
              <a:extLst>
                <a:ext uri="{FF2B5EF4-FFF2-40B4-BE49-F238E27FC236}">
                  <a16:creationId xmlns:a16="http://schemas.microsoft.com/office/drawing/2014/main" id="{6FBAF305-ABD8-E1DD-4761-BEFCE652CCC9}"/>
                </a:ext>
              </a:extLst>
            </p:cNvPr>
            <p:cNvSpPr/>
            <p:nvPr/>
          </p:nvSpPr>
          <p:spPr>
            <a:xfrm>
              <a:off x="5152197" y="1556652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E5BC98C1-5C6C-5DD0-47A9-1A16EF82AD50}"/>
              </a:ext>
            </a:extLst>
          </p:cNvPr>
          <p:cNvGrpSpPr/>
          <p:nvPr/>
        </p:nvGrpSpPr>
        <p:grpSpPr>
          <a:xfrm>
            <a:off x="8611986" y="2031275"/>
            <a:ext cx="905958" cy="2950160"/>
            <a:chOff x="3739232" y="1556652"/>
            <a:chExt cx="756004" cy="3296196"/>
          </a:xfrm>
        </p:grpSpPr>
        <p:sp>
          <p:nvSpPr>
            <p:cNvPr id="3" name="Avrundet rektangel 2">
              <a:extLst>
                <a:ext uri="{FF2B5EF4-FFF2-40B4-BE49-F238E27FC236}">
                  <a16:creationId xmlns:a16="http://schemas.microsoft.com/office/drawing/2014/main" id="{D6D00368-8014-976C-AF07-9D3AE0F0FA9F}"/>
                </a:ext>
              </a:extLst>
            </p:cNvPr>
            <p:cNvSpPr/>
            <p:nvPr/>
          </p:nvSpPr>
          <p:spPr>
            <a:xfrm>
              <a:off x="3899263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" name="Avrundet rektangel 3">
              <a:extLst>
                <a:ext uri="{FF2B5EF4-FFF2-40B4-BE49-F238E27FC236}">
                  <a16:creationId xmlns:a16="http://schemas.microsoft.com/office/drawing/2014/main" id="{6BDB2B3F-11BE-D2AF-7736-5DA038EC7048}"/>
                </a:ext>
              </a:extLst>
            </p:cNvPr>
            <p:cNvSpPr/>
            <p:nvPr/>
          </p:nvSpPr>
          <p:spPr>
            <a:xfrm>
              <a:off x="3984169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Avrundet rektangel 5">
              <a:extLst>
                <a:ext uri="{FF2B5EF4-FFF2-40B4-BE49-F238E27FC236}">
                  <a16:creationId xmlns:a16="http://schemas.microsoft.com/office/drawing/2014/main" id="{25005BDF-DC4C-1C45-4B9A-E14C519C7E60}"/>
                </a:ext>
              </a:extLst>
            </p:cNvPr>
            <p:cNvSpPr/>
            <p:nvPr/>
          </p:nvSpPr>
          <p:spPr>
            <a:xfrm>
              <a:off x="4069075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Avrundet rektangel 6">
              <a:extLst>
                <a:ext uri="{FF2B5EF4-FFF2-40B4-BE49-F238E27FC236}">
                  <a16:creationId xmlns:a16="http://schemas.microsoft.com/office/drawing/2014/main" id="{98B540C9-AEA9-5122-6769-5C70B3C9AA09}"/>
                </a:ext>
              </a:extLst>
            </p:cNvPr>
            <p:cNvSpPr/>
            <p:nvPr/>
          </p:nvSpPr>
          <p:spPr>
            <a:xfrm>
              <a:off x="4153981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Avrundet rektangel 11">
              <a:extLst>
                <a:ext uri="{FF2B5EF4-FFF2-40B4-BE49-F238E27FC236}">
                  <a16:creationId xmlns:a16="http://schemas.microsoft.com/office/drawing/2014/main" id="{14F68AAF-3118-9BB7-DB8A-EC17D4DB8728}"/>
                </a:ext>
              </a:extLst>
            </p:cNvPr>
            <p:cNvSpPr/>
            <p:nvPr/>
          </p:nvSpPr>
          <p:spPr>
            <a:xfrm>
              <a:off x="4225817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Avrundet rektangel 12">
              <a:extLst>
                <a:ext uri="{FF2B5EF4-FFF2-40B4-BE49-F238E27FC236}">
                  <a16:creationId xmlns:a16="http://schemas.microsoft.com/office/drawing/2014/main" id="{4D8F5A09-5CBE-161A-4439-262E2C76A6B1}"/>
                </a:ext>
              </a:extLst>
            </p:cNvPr>
            <p:cNvSpPr/>
            <p:nvPr/>
          </p:nvSpPr>
          <p:spPr>
            <a:xfrm>
              <a:off x="4310723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rapes 13">
              <a:extLst>
                <a:ext uri="{FF2B5EF4-FFF2-40B4-BE49-F238E27FC236}">
                  <a16:creationId xmlns:a16="http://schemas.microsoft.com/office/drawing/2014/main" id="{EB649B60-3413-6573-1509-D2E5BF94E122}"/>
                </a:ext>
              </a:extLst>
            </p:cNvPr>
            <p:cNvSpPr/>
            <p:nvPr/>
          </p:nvSpPr>
          <p:spPr>
            <a:xfrm>
              <a:off x="3791486" y="4493621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Trapes 14">
              <a:extLst>
                <a:ext uri="{FF2B5EF4-FFF2-40B4-BE49-F238E27FC236}">
                  <a16:creationId xmlns:a16="http://schemas.microsoft.com/office/drawing/2014/main" id="{85A1A5C3-4F50-C1DC-4547-BCEA8906C594}"/>
                </a:ext>
              </a:extLst>
            </p:cNvPr>
            <p:cNvSpPr/>
            <p:nvPr/>
          </p:nvSpPr>
          <p:spPr>
            <a:xfrm rot="10800000">
              <a:off x="3773524" y="1750425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Avrundet rektangel 15">
              <a:extLst>
                <a:ext uri="{FF2B5EF4-FFF2-40B4-BE49-F238E27FC236}">
                  <a16:creationId xmlns:a16="http://schemas.microsoft.com/office/drawing/2014/main" id="{C444F067-42CA-AB14-BAC7-A1FDADBC5989}"/>
                </a:ext>
              </a:extLst>
            </p:cNvPr>
            <p:cNvSpPr/>
            <p:nvPr/>
          </p:nvSpPr>
          <p:spPr>
            <a:xfrm>
              <a:off x="3760441" y="4683031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Avrundet rektangel 16">
              <a:extLst>
                <a:ext uri="{FF2B5EF4-FFF2-40B4-BE49-F238E27FC236}">
                  <a16:creationId xmlns:a16="http://schemas.microsoft.com/office/drawing/2014/main" id="{E46816D8-9036-8BEC-87D6-FFBFF0FD7772}"/>
                </a:ext>
              </a:extLst>
            </p:cNvPr>
            <p:cNvSpPr/>
            <p:nvPr/>
          </p:nvSpPr>
          <p:spPr>
            <a:xfrm>
              <a:off x="3739232" y="1556652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1" name="TekstSylinder 50">
            <a:extLst>
              <a:ext uri="{FF2B5EF4-FFF2-40B4-BE49-F238E27FC236}">
                <a16:creationId xmlns:a16="http://schemas.microsoft.com/office/drawing/2014/main" id="{7F6B68A1-CA20-D398-D390-7348F3EF7F97}"/>
              </a:ext>
            </a:extLst>
          </p:cNvPr>
          <p:cNvSpPr txBox="1"/>
          <p:nvPr/>
        </p:nvSpPr>
        <p:spPr>
          <a:xfrm>
            <a:off x="5976781" y="4063453"/>
            <a:ext cx="3277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chemeClr val="bg1"/>
                </a:solidFill>
                <a:latin typeface="Aptos" panose="020B0004020202020204" pitchFamily="34" charset="0"/>
              </a:rPr>
              <a:t>Forskning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52" y="3337945"/>
            <a:ext cx="4610458" cy="352005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15734" y="908594"/>
            <a:ext cx="460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800" dirty="0"/>
              <a:t>White </a:t>
            </a:r>
            <a:r>
              <a:rPr lang="nb-NO" sz="1800" dirty="0" err="1"/>
              <a:t>paper</a:t>
            </a:r>
            <a:r>
              <a:rPr lang="nb-NO" sz="1800" dirty="0"/>
              <a:t>: </a:t>
            </a:r>
            <a:br>
              <a:rPr lang="nb-NO" sz="1800" dirty="0"/>
            </a:br>
            <a:r>
              <a:rPr lang="nb-NO" sz="1800" dirty="0"/>
              <a:t>Quantum Technology in Norway – </a:t>
            </a:r>
            <a:br>
              <a:rPr lang="nb-NO" sz="1800" dirty="0"/>
            </a:br>
            <a:r>
              <a:rPr lang="en-US" sz="1800" dirty="0"/>
              <a:t>Proposal for a National Funding Strategy </a:t>
            </a:r>
          </a:p>
          <a:p>
            <a:r>
              <a:rPr lang="en-US" sz="1800" dirty="0"/>
              <a:t>Self published on https://www.quantumnorway.no/</a:t>
            </a:r>
            <a:endParaRPr lang="nb-NO" sz="1800" dirty="0"/>
          </a:p>
        </p:txBody>
      </p:sp>
      <p:pic>
        <p:nvPicPr>
          <p:cNvPr id="56" name="Bilde 16">
            <a:extLst>
              <a:ext uri="{FF2B5EF4-FFF2-40B4-BE49-F238E27FC236}">
                <a16:creationId xmlns:a16="http://schemas.microsoft.com/office/drawing/2014/main" id="{C1716E93-BA00-2AE9-D49E-F38DD4226A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551" y="6236952"/>
            <a:ext cx="1507446" cy="407640"/>
          </a:xfrm>
          <a:prstGeom prst="rect">
            <a:avLst/>
          </a:prstGeom>
        </p:spPr>
      </p:pic>
      <p:pic>
        <p:nvPicPr>
          <p:cNvPr id="57" name="Bilde 18" descr="Et bilde som inneholder tekst, logo, Font, symbol&#10;&#10;Automatisk generert beskrivelse">
            <a:extLst>
              <a:ext uri="{FF2B5EF4-FFF2-40B4-BE49-F238E27FC236}">
                <a16:creationId xmlns:a16="http://schemas.microsoft.com/office/drawing/2014/main" id="{94D148B1-C536-C510-6080-CE856CEE8E9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30530" r="15620" b="31244"/>
          <a:stretch/>
        </p:blipFill>
        <p:spPr>
          <a:xfrm>
            <a:off x="6750796" y="6148384"/>
            <a:ext cx="2021667" cy="584776"/>
          </a:xfrm>
          <a:prstGeom prst="rect">
            <a:avLst/>
          </a:prstGeom>
        </p:spPr>
      </p:pic>
      <p:pic>
        <p:nvPicPr>
          <p:cNvPr id="58" name="Grafikk 17">
            <a:extLst>
              <a:ext uri="{FF2B5EF4-FFF2-40B4-BE49-F238E27FC236}">
                <a16:creationId xmlns:a16="http://schemas.microsoft.com/office/drawing/2014/main" id="{0D070FF2-B408-0514-2DB0-1023F1CFA9C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8786" t="20628" r="16402" b="22534"/>
          <a:stretch/>
        </p:blipFill>
        <p:spPr>
          <a:xfrm>
            <a:off x="8962849" y="6158104"/>
            <a:ext cx="1808603" cy="565335"/>
          </a:xfrm>
          <a:prstGeom prst="rect">
            <a:avLst/>
          </a:prstGeom>
        </p:spPr>
      </p:pic>
      <p:pic>
        <p:nvPicPr>
          <p:cNvPr id="59" name="Picture 10">
            <a:extLst>
              <a:ext uri="{FF2B5EF4-FFF2-40B4-BE49-F238E27FC236}">
                <a16:creationId xmlns:a16="http://schemas.microsoft.com/office/drawing/2014/main" id="{734E6771-33B2-5D18-70C0-C679C9C3A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1499" y="6045644"/>
            <a:ext cx="1396795" cy="783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731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EA44026A-8BD0-18BE-43E9-90BB2C25095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234BB100-AE6A-A993-2489-9B8EB8BEA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cs typeface="Arial"/>
              </a:rPr>
              <a:t>NYE SLIDES ETTER DISKUSJON 19.02.2024 HERFRA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404DB737-57D0-BFF4-BB0D-7D16DEDF1A24}"/>
              </a:ext>
            </a:extLst>
          </p:cNvPr>
          <p:cNvSpPr>
            <a:spLocks noGrp="1"/>
          </p:cNvSpPr>
          <p:nvPr>
            <p:ph sz="quarter" idx="28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0354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1E64F4B8-C28F-DA82-C92E-E73AA43ACEB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26572079-8A8B-01AD-56E5-50BC31280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44" y="360045"/>
            <a:ext cx="11471910" cy="999858"/>
          </a:xfrm>
        </p:spPr>
        <p:txBody>
          <a:bodyPr/>
          <a:lstStyle/>
          <a:p>
            <a:r>
              <a:rPr lang="nb-NO" dirty="0">
                <a:cs typeface="Arial"/>
              </a:rPr>
              <a:t>Identifiserer fem områder innen kvanteteknologi av interesse for Norge 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A3828020-12CC-8D9C-BAAB-C5C7EA9FCF49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7346998" y="2313648"/>
            <a:ext cx="4590463" cy="479775"/>
          </a:xfrm>
        </p:spPr>
        <p:txBody>
          <a:bodyPr vert="horz" lIns="0" tIns="0" rIns="0" bIns="0" rtlCol="0" anchor="t">
            <a:noAutofit/>
          </a:bodyPr>
          <a:lstStyle/>
          <a:p>
            <a:pPr marL="125095" indent="-125095"/>
            <a:r>
              <a:rPr lang="nb-NO" dirty="0">
                <a:solidFill>
                  <a:srgbClr val="207685"/>
                </a:solidFill>
                <a:cs typeface="Arial"/>
              </a:rPr>
              <a:t>Kvantematerialer </a:t>
            </a:r>
          </a:p>
        </p:txBody>
      </p:sp>
      <p:sp>
        <p:nvSpPr>
          <p:cNvPr id="6" name="Plassholder for innhold 3">
            <a:extLst>
              <a:ext uri="{FF2B5EF4-FFF2-40B4-BE49-F238E27FC236}">
                <a16:creationId xmlns:a16="http://schemas.microsoft.com/office/drawing/2014/main" id="{E168E26F-ADC8-2C53-C2E7-FEA6E8D3FE83}"/>
              </a:ext>
            </a:extLst>
          </p:cNvPr>
          <p:cNvSpPr txBox="1">
            <a:spLocks/>
          </p:cNvSpPr>
          <p:nvPr/>
        </p:nvSpPr>
        <p:spPr>
          <a:xfrm>
            <a:off x="617951" y="1938510"/>
            <a:ext cx="4590463" cy="479775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vert="horz" lIns="0" tIns="0" rIns="0" bIns="0" rtlCol="0" anchor="t">
            <a:noAutofit/>
          </a:bodyPr>
          <a:lstStyle>
            <a:lvl1pPr marL="125438" indent="-125438" algn="l" defTabSz="914446" rtl="0" eaLnBrk="1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2400" b="0" i="0" u="none" kern="1200" cap="none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indent="-125095"/>
            <a:r>
              <a:rPr lang="nb-NO" dirty="0">
                <a:solidFill>
                  <a:srgbClr val="207685"/>
                </a:solidFill>
                <a:cs typeface="Arial"/>
              </a:rPr>
              <a:t>Grunnleggende kvantevitenskap</a:t>
            </a:r>
          </a:p>
        </p:txBody>
      </p:sp>
      <p:sp>
        <p:nvSpPr>
          <p:cNvPr id="8" name="Plassholder for innhold 3">
            <a:extLst>
              <a:ext uri="{FF2B5EF4-FFF2-40B4-BE49-F238E27FC236}">
                <a16:creationId xmlns:a16="http://schemas.microsoft.com/office/drawing/2014/main" id="{ECA98A7A-FA6E-2465-7BF8-020F8E382F77}"/>
              </a:ext>
            </a:extLst>
          </p:cNvPr>
          <p:cNvSpPr txBox="1">
            <a:spLocks/>
          </p:cNvSpPr>
          <p:nvPr/>
        </p:nvSpPr>
        <p:spPr>
          <a:xfrm>
            <a:off x="1051705" y="3028756"/>
            <a:ext cx="4590463" cy="479775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vert="horz" lIns="0" tIns="0" rIns="0" bIns="0" rtlCol="0" anchor="t">
            <a:noAutofit/>
          </a:bodyPr>
          <a:lstStyle>
            <a:lvl1pPr marL="125438" indent="-125438" algn="l" defTabSz="914446" rtl="0" eaLnBrk="1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2400" b="0" i="0" u="none" kern="1200" cap="none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indent="-125095"/>
            <a:r>
              <a:rPr lang="nb-NO" dirty="0">
                <a:solidFill>
                  <a:srgbClr val="207685"/>
                </a:solidFill>
                <a:cs typeface="Arial"/>
              </a:rPr>
              <a:t>Kvantesensorer</a:t>
            </a:r>
            <a:endParaRPr lang="nb-NO" dirty="0"/>
          </a:p>
        </p:txBody>
      </p:sp>
      <p:sp>
        <p:nvSpPr>
          <p:cNvPr id="10" name="Plassholder for innhold 3">
            <a:extLst>
              <a:ext uri="{FF2B5EF4-FFF2-40B4-BE49-F238E27FC236}">
                <a16:creationId xmlns:a16="http://schemas.microsoft.com/office/drawing/2014/main" id="{07405FFB-9CA1-F636-9DBE-84F6DD44FDB9}"/>
              </a:ext>
            </a:extLst>
          </p:cNvPr>
          <p:cNvSpPr txBox="1">
            <a:spLocks/>
          </p:cNvSpPr>
          <p:nvPr/>
        </p:nvSpPr>
        <p:spPr>
          <a:xfrm>
            <a:off x="4603798" y="3872818"/>
            <a:ext cx="6876463" cy="479775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vert="horz" lIns="0" tIns="0" rIns="0" bIns="0" rtlCol="0" anchor="t">
            <a:noAutofit/>
          </a:bodyPr>
          <a:lstStyle>
            <a:lvl1pPr marL="125438" indent="-125438" algn="l" defTabSz="914446" rtl="0" eaLnBrk="1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2400" b="0" i="0" u="none" kern="1200" cap="none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indent="-125095"/>
            <a:r>
              <a:rPr lang="nb-NO" dirty="0">
                <a:solidFill>
                  <a:srgbClr val="207685"/>
                </a:solidFill>
                <a:cs typeface="Arial"/>
              </a:rPr>
              <a:t>Kvantekommunikasjon og kvantekryptering</a:t>
            </a:r>
          </a:p>
        </p:txBody>
      </p:sp>
      <p:sp>
        <p:nvSpPr>
          <p:cNvPr id="12" name="Plassholder for innhold 3">
            <a:extLst>
              <a:ext uri="{FF2B5EF4-FFF2-40B4-BE49-F238E27FC236}">
                <a16:creationId xmlns:a16="http://schemas.microsoft.com/office/drawing/2014/main" id="{1B4EF27A-C9D7-9021-234A-1BB3BF2DE41A}"/>
              </a:ext>
            </a:extLst>
          </p:cNvPr>
          <p:cNvSpPr txBox="1">
            <a:spLocks/>
          </p:cNvSpPr>
          <p:nvPr/>
        </p:nvSpPr>
        <p:spPr>
          <a:xfrm>
            <a:off x="3044629" y="5068571"/>
            <a:ext cx="4590463" cy="479775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  <p:txBody>
          <a:bodyPr vert="horz" lIns="0" tIns="0" rIns="0" bIns="0" rtlCol="0" anchor="t">
            <a:noAutofit/>
          </a:bodyPr>
          <a:lstStyle>
            <a:lvl1pPr marL="125438" indent="-125438" algn="l" defTabSz="914446" rtl="0" eaLnBrk="1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FontTx/>
              <a:buNone/>
              <a:defRPr sz="2400" b="0" i="0" u="none" kern="1200" cap="none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34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57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80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03" indent="-228611" algn="l" defTabSz="914446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26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1" algn="l" defTabSz="91444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095" indent="-125095"/>
            <a:r>
              <a:rPr lang="nb-NO" dirty="0">
                <a:solidFill>
                  <a:srgbClr val="207685"/>
                </a:solidFill>
                <a:cs typeface="Arial"/>
              </a:rPr>
              <a:t>Kvanteberegninger</a:t>
            </a:r>
          </a:p>
        </p:txBody>
      </p:sp>
    </p:spTree>
    <p:extLst>
      <p:ext uri="{BB962C8B-B14F-4D97-AF65-F5344CB8AC3E}">
        <p14:creationId xmlns:p14="http://schemas.microsoft.com/office/powerpoint/2010/main" val="3496289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DC07E213-1A57-0E3D-36E6-18F86EC3C65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D1808CBA-4ED2-B79E-9074-E8106147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cs typeface="Arial"/>
              </a:rPr>
              <a:t>Grunnleggende kvantevitenskap</a:t>
            </a:r>
            <a:endParaRPr lang="nb-NO" dirty="0"/>
          </a:p>
        </p:txBody>
      </p:sp>
      <p:sp>
        <p:nvSpPr>
          <p:cNvPr id="5" name="Undertittel 4">
            <a:extLst>
              <a:ext uri="{FF2B5EF4-FFF2-40B4-BE49-F238E27FC236}">
                <a16:creationId xmlns:a16="http://schemas.microsoft.com/office/drawing/2014/main" id="{203A0212-CA5A-7A0C-EEC5-B67E660B7D88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nb-NO" dirty="0">
                <a:cs typeface="Arial"/>
              </a:rPr>
              <a:t>Akademiske aktører</a:t>
            </a:r>
            <a:endParaRPr lang="nb-NO" dirty="0"/>
          </a:p>
        </p:txBody>
      </p:sp>
      <p:sp>
        <p:nvSpPr>
          <p:cNvPr id="4" name="Plassholder for innhold 3">
            <a:extLst>
              <a:ext uri="{FF2B5EF4-FFF2-40B4-BE49-F238E27FC236}">
                <a16:creationId xmlns:a16="http://schemas.microsoft.com/office/drawing/2014/main" id="{D80A99BE-72C6-6191-2C83-068C60CB1E1B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7655" indent="-287655"/>
            <a:r>
              <a:rPr lang="nb-NO" dirty="0">
                <a:cs typeface="Arial"/>
              </a:rPr>
              <a:t>UiO </a:t>
            </a:r>
            <a:endParaRPr lang="nb-NO" dirty="0"/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Hylleraas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CCSE</a:t>
            </a:r>
          </a:p>
          <a:p>
            <a:pPr marL="287655" indent="-287655"/>
            <a:endParaRPr lang="nb-NO" dirty="0">
              <a:cs typeface="Arial"/>
            </a:endParaRPr>
          </a:p>
          <a:p>
            <a:pPr marL="287655" indent="-287655"/>
            <a:r>
              <a:rPr lang="nb-NO" dirty="0">
                <a:cs typeface="Arial"/>
              </a:rPr>
              <a:t>NTNU 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 err="1">
                <a:cs typeface="Arial"/>
              </a:rPr>
              <a:t>QSpin</a:t>
            </a:r>
            <a:r>
              <a:rPr lang="nb-NO" dirty="0">
                <a:cs typeface="Arial"/>
              </a:rPr>
              <a:t> </a:t>
            </a: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64153AE5-39D8-64C7-937D-034DB8F0DB1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b-NO">
                <a:cs typeface="Arial"/>
              </a:rPr>
              <a:t>Andre interessenter</a:t>
            </a:r>
            <a:endParaRPr lang="nb-NO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102E0314-8C29-31CB-9496-2CA5F3E00A60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547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A0DB763A-A11A-F134-D529-5D0AFAC73F3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1307AB18-106C-628C-1FDF-76D09D68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cs typeface="Arial"/>
              </a:rPr>
              <a:t>Kvantematerialer </a:t>
            </a:r>
            <a:endParaRPr lang="nb-NO" dirty="0"/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23A34362-9243-8FF2-48E2-648F4771740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nb-NO" dirty="0">
                <a:cs typeface="Arial"/>
              </a:rPr>
              <a:t>Akademiske aktører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C481686C-6D25-21B2-8A83-EBF9770D990A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7655" indent="-287655"/>
            <a:r>
              <a:rPr lang="nb-NO" dirty="0">
                <a:cs typeface="Arial"/>
              </a:rPr>
              <a:t>UiO </a:t>
            </a:r>
            <a:endParaRPr lang="nb-NO" dirty="0"/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SMN, LENS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SMN, NAFUMA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SMN, Strukturfysikk </a:t>
            </a:r>
          </a:p>
          <a:p>
            <a:pPr marL="287655" indent="-287655"/>
            <a:endParaRPr lang="nb-NO" dirty="0">
              <a:cs typeface="Arial"/>
            </a:endParaRPr>
          </a:p>
          <a:p>
            <a:pPr marL="287655" indent="-287655"/>
            <a:r>
              <a:rPr lang="nb-NO" dirty="0">
                <a:cs typeface="Arial"/>
              </a:rPr>
              <a:t>NTNU 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Institutt for elektroniske systemer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 err="1">
                <a:cs typeface="Arial"/>
              </a:rPr>
              <a:t>QSpin</a:t>
            </a:r>
            <a:r>
              <a:rPr lang="nb-NO" dirty="0">
                <a:cs typeface="Arial"/>
              </a:rPr>
              <a:t> </a:t>
            </a: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7F76DA5F-87C1-3C6A-B5EE-DBBB557CB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b-NO">
                <a:cs typeface="Arial"/>
              </a:rPr>
              <a:t>Andre interessenter</a:t>
            </a:r>
            <a:endParaRPr lang="nb-NO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7F133F90-94CF-EBA7-F1DF-F4C509976A70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7655" indent="-287655"/>
            <a:r>
              <a:rPr lang="nb-NO" dirty="0">
                <a:cs typeface="Arial"/>
              </a:rPr>
              <a:t>SINTEF</a:t>
            </a:r>
          </a:p>
          <a:p>
            <a:pPr marL="287655" indent="-287655"/>
            <a:r>
              <a:rPr lang="nb-NO" dirty="0" err="1">
                <a:cs typeface="Arial"/>
              </a:rPr>
              <a:t>Justervesenet</a:t>
            </a:r>
          </a:p>
          <a:p>
            <a:pPr marL="287655" indent="-287655"/>
            <a:r>
              <a:rPr lang="nb-NO" dirty="0">
                <a:cs typeface="Arial"/>
              </a:rPr>
              <a:t>FFI </a:t>
            </a:r>
          </a:p>
        </p:txBody>
      </p:sp>
    </p:spTree>
    <p:extLst>
      <p:ext uri="{BB962C8B-B14F-4D97-AF65-F5344CB8AC3E}">
        <p14:creationId xmlns:p14="http://schemas.microsoft.com/office/powerpoint/2010/main" val="2623314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A0DB763A-A11A-F134-D529-5D0AFAC73F3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1307AB18-106C-628C-1FDF-76D09D68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cs typeface="Arial"/>
              </a:rPr>
              <a:t>Kvantesensorer </a:t>
            </a:r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23A34362-9243-8FF2-48E2-648F4771740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nb-NO" dirty="0">
                <a:cs typeface="Arial"/>
              </a:rPr>
              <a:t>Akademiske aktører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C481686C-6D25-21B2-8A83-EBF9770D990A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7655" indent="-287655"/>
            <a:r>
              <a:rPr lang="nb-NO" dirty="0">
                <a:cs typeface="Arial"/>
              </a:rPr>
              <a:t>UiO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SMN, LENS </a:t>
            </a:r>
          </a:p>
          <a:p>
            <a:pPr marL="287655" indent="-287655"/>
            <a:endParaRPr lang="nb-NO" dirty="0">
              <a:cs typeface="Arial"/>
            </a:endParaRPr>
          </a:p>
          <a:p>
            <a:pPr marL="287655" indent="-287655"/>
            <a:r>
              <a:rPr lang="nb-NO" dirty="0">
                <a:cs typeface="Arial"/>
              </a:rPr>
              <a:t>USN 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Gruppe for Kvanteteknologi </a:t>
            </a:r>
          </a:p>
          <a:p>
            <a:pPr marL="287655" indent="-287655"/>
            <a:endParaRPr lang="nb-NO" dirty="0">
              <a:cs typeface="Arial"/>
            </a:endParaRP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7F76DA5F-87C1-3C6A-B5EE-DBBB557CB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b-NO">
                <a:cs typeface="Arial"/>
              </a:rPr>
              <a:t>Andre interessenter</a:t>
            </a:r>
            <a:endParaRPr lang="nb-NO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7F133F90-94CF-EBA7-F1DF-F4C509976A70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7655" indent="-287655"/>
            <a:r>
              <a:rPr lang="nb-NO" dirty="0">
                <a:cs typeface="Arial"/>
              </a:rPr>
              <a:t>SINTEF</a:t>
            </a:r>
          </a:p>
          <a:p>
            <a:pPr marL="287655" indent="-287655"/>
            <a:r>
              <a:rPr lang="nb-NO" dirty="0">
                <a:cs typeface="Arial"/>
              </a:rPr>
              <a:t>Kongsberg</a:t>
            </a:r>
          </a:p>
          <a:p>
            <a:pPr marL="287655" indent="-287655"/>
            <a:r>
              <a:rPr lang="nb-NO" dirty="0" err="1">
                <a:cs typeface="Arial"/>
              </a:rPr>
              <a:t>Justervesenet</a:t>
            </a:r>
            <a:endParaRPr lang="nb-NO" dirty="0">
              <a:cs typeface="Arial"/>
            </a:endParaRPr>
          </a:p>
          <a:p>
            <a:pPr marL="287655" indent="-287655"/>
            <a:r>
              <a:rPr lang="nb-NO" dirty="0">
                <a:cs typeface="Arial"/>
              </a:rPr>
              <a:t>FFI</a:t>
            </a:r>
          </a:p>
          <a:p>
            <a:pPr marL="287655" indent="-287655"/>
            <a:r>
              <a:rPr lang="nb-NO" err="1">
                <a:cs typeface="Arial"/>
              </a:rPr>
              <a:t>Equinor</a:t>
            </a:r>
            <a:endParaRPr lang="nb-NO">
              <a:cs typeface="Arial"/>
            </a:endParaRPr>
          </a:p>
          <a:p>
            <a:pPr marL="287655" indent="-287655"/>
            <a:r>
              <a:rPr lang="nb-NO">
                <a:cs typeface="Arial"/>
              </a:rPr>
              <a:t>Tomra</a:t>
            </a:r>
            <a:endParaRPr lang="nb-NO" dirty="0">
              <a:cs typeface="Arial"/>
            </a:endParaRPr>
          </a:p>
          <a:p>
            <a:pPr marL="287655" indent="-287655"/>
            <a:r>
              <a:rPr lang="nb-NO" err="1">
                <a:cs typeface="Arial"/>
              </a:rPr>
              <a:t>Jotne</a:t>
            </a:r>
            <a:endParaRPr lang="nb-NO" dirty="0" err="1">
              <a:cs typeface="Arial"/>
            </a:endParaRPr>
          </a:p>
          <a:p>
            <a:pPr marL="287655" indent="-287655"/>
            <a:r>
              <a:rPr lang="nb-NO" dirty="0">
                <a:cs typeface="Arial"/>
              </a:rPr>
              <a:t>Sony</a:t>
            </a:r>
          </a:p>
          <a:p>
            <a:pPr marL="287655" indent="-287655"/>
            <a:r>
              <a:rPr lang="nb-NO" dirty="0">
                <a:cs typeface="Arial"/>
              </a:rPr>
              <a:t>… og mange flere 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619136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A0DB763A-A11A-F134-D529-5D0AFAC73F3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1307AB18-106C-628C-1FDF-76D09D68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cs typeface="Arial"/>
              </a:rPr>
              <a:t>Kvantekommunikasjon og kvantekryptering</a:t>
            </a:r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23A34362-9243-8FF2-48E2-648F4771740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nb-NO" dirty="0">
                <a:cs typeface="Arial"/>
              </a:rPr>
              <a:t>Akademiske aktører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C481686C-6D25-21B2-8A83-EBF9770D990A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7655" indent="-287655"/>
            <a:r>
              <a:rPr lang="nb-NO" dirty="0">
                <a:cs typeface="Arial"/>
              </a:rPr>
              <a:t>UiO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Kondenserte faser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LENS </a:t>
            </a:r>
          </a:p>
          <a:p>
            <a:pPr marL="287655" indent="-287655"/>
            <a:endParaRPr lang="nb-NO" dirty="0">
              <a:cs typeface="Arial"/>
            </a:endParaRPr>
          </a:p>
          <a:p>
            <a:pPr marL="287655" indent="-287655"/>
            <a:r>
              <a:rPr lang="nb-NO" dirty="0">
                <a:cs typeface="Arial"/>
              </a:rPr>
              <a:t>NTNU 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Institutt for elektroniske systemer </a:t>
            </a: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7F76DA5F-87C1-3C6A-B5EE-DBBB557CB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b-NO">
                <a:cs typeface="Arial"/>
              </a:rPr>
              <a:t>Andre interessenter</a:t>
            </a:r>
            <a:endParaRPr lang="nb-NO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7F133F90-94CF-EBA7-F1DF-F4C509976A70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7655" indent="-287655"/>
            <a:r>
              <a:rPr lang="nb-NO" err="1">
                <a:cs typeface="Arial"/>
              </a:rPr>
              <a:t>Justervesenet</a:t>
            </a:r>
            <a:r>
              <a:rPr lang="nb-NO" dirty="0">
                <a:cs typeface="Arial"/>
              </a:rPr>
              <a:t> </a:t>
            </a:r>
          </a:p>
          <a:p>
            <a:pPr marL="287655" indent="-287655"/>
            <a:r>
              <a:rPr lang="nb-NO" dirty="0">
                <a:cs typeface="Arial"/>
              </a:rPr>
              <a:t>FFI</a:t>
            </a:r>
          </a:p>
          <a:p>
            <a:pPr marL="287655" indent="-287655"/>
            <a:r>
              <a:rPr lang="nb-NO" dirty="0">
                <a:cs typeface="Arial"/>
              </a:rPr>
              <a:t>NSM </a:t>
            </a:r>
          </a:p>
        </p:txBody>
      </p:sp>
    </p:spTree>
    <p:extLst>
      <p:ext uri="{BB962C8B-B14F-4D97-AF65-F5344CB8AC3E}">
        <p14:creationId xmlns:p14="http://schemas.microsoft.com/office/powerpoint/2010/main" val="343613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A0DB763A-A11A-F134-D529-5D0AFAC73F31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3" name="Tittel 2">
            <a:extLst>
              <a:ext uri="{FF2B5EF4-FFF2-40B4-BE49-F238E27FC236}">
                <a16:creationId xmlns:a16="http://schemas.microsoft.com/office/drawing/2014/main" id="{1307AB18-106C-628C-1FDF-76D09D68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>
                <a:cs typeface="Arial"/>
              </a:rPr>
              <a:t>Kvanteberegninger</a:t>
            </a:r>
          </a:p>
        </p:txBody>
      </p:sp>
      <p:sp>
        <p:nvSpPr>
          <p:cNvPr id="4" name="Undertittel 3">
            <a:extLst>
              <a:ext uri="{FF2B5EF4-FFF2-40B4-BE49-F238E27FC236}">
                <a16:creationId xmlns:a16="http://schemas.microsoft.com/office/drawing/2014/main" id="{23A34362-9243-8FF2-48E2-648F47717404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nb-NO" dirty="0">
                <a:cs typeface="Arial"/>
              </a:rPr>
              <a:t>Akademiske aktører</a:t>
            </a:r>
            <a:endParaRPr lang="nb-NO" dirty="0"/>
          </a:p>
        </p:txBody>
      </p:sp>
      <p:sp>
        <p:nvSpPr>
          <p:cNvPr id="5" name="Plassholder for innhold 4">
            <a:extLst>
              <a:ext uri="{FF2B5EF4-FFF2-40B4-BE49-F238E27FC236}">
                <a16:creationId xmlns:a16="http://schemas.microsoft.com/office/drawing/2014/main" id="{C481686C-6D25-21B2-8A83-EBF9770D990A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7655" indent="-287655"/>
            <a:r>
              <a:rPr lang="nb-NO" dirty="0">
                <a:cs typeface="Arial"/>
              </a:rPr>
              <a:t>UiO 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CCSE 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r>
              <a:rPr lang="nb-NO" dirty="0">
                <a:cs typeface="Arial"/>
              </a:rPr>
              <a:t>Kondenserte faser </a:t>
            </a:r>
          </a:p>
          <a:p>
            <a:pPr marL="685800" lvl="1" indent="-228600">
              <a:buFont typeface="Courier New" panose="05000000000000000000" pitchFamily="2" charset="2"/>
              <a:buChar char="o"/>
            </a:pPr>
            <a:endParaRPr lang="nb-NO" dirty="0">
              <a:cs typeface="Arial"/>
            </a:endParaRPr>
          </a:p>
          <a:p>
            <a:pPr marL="287655" indent="-287655"/>
            <a:r>
              <a:rPr lang="nb-NO" dirty="0" err="1">
                <a:cs typeface="Arial"/>
              </a:rPr>
              <a:t>OsloMet</a:t>
            </a:r>
          </a:p>
          <a:p>
            <a:pPr marL="287655" indent="-287655"/>
            <a:endParaRPr lang="nb-NO" dirty="0">
              <a:cs typeface="Arial"/>
            </a:endParaRPr>
          </a:p>
        </p:txBody>
      </p:sp>
      <p:sp>
        <p:nvSpPr>
          <p:cNvPr id="6" name="Plassholder for tekst 5">
            <a:extLst>
              <a:ext uri="{FF2B5EF4-FFF2-40B4-BE49-F238E27FC236}">
                <a16:creationId xmlns:a16="http://schemas.microsoft.com/office/drawing/2014/main" id="{7F76DA5F-87C1-3C6A-B5EE-DBBB557CBD8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nb-NO">
                <a:cs typeface="Arial"/>
              </a:rPr>
              <a:t>Andre interessenter</a:t>
            </a:r>
            <a:endParaRPr lang="nb-NO"/>
          </a:p>
        </p:txBody>
      </p:sp>
      <p:sp>
        <p:nvSpPr>
          <p:cNvPr id="7" name="Plassholder for innhold 6">
            <a:extLst>
              <a:ext uri="{FF2B5EF4-FFF2-40B4-BE49-F238E27FC236}">
                <a16:creationId xmlns:a16="http://schemas.microsoft.com/office/drawing/2014/main" id="{7F133F90-94CF-EBA7-F1DF-F4C509976A70}"/>
              </a:ext>
            </a:extLst>
          </p:cNvPr>
          <p:cNvSpPr>
            <a:spLocks noGrp="1"/>
          </p:cNvSpPr>
          <p:nvPr>
            <p:ph sz="quarter" idx="37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7655" indent="-287655"/>
            <a:r>
              <a:rPr lang="nb-NO" dirty="0">
                <a:cs typeface="Arial"/>
              </a:rPr>
              <a:t>Simula</a:t>
            </a:r>
          </a:p>
          <a:p>
            <a:pPr marL="287655" indent="-287655"/>
            <a:r>
              <a:rPr lang="nb-NO" dirty="0">
                <a:cs typeface="Arial"/>
              </a:rPr>
              <a:t>SINTEF </a:t>
            </a:r>
          </a:p>
          <a:p>
            <a:pPr marL="287655" indent="-287655"/>
            <a:r>
              <a:rPr lang="nb-NO" dirty="0">
                <a:cs typeface="Arial"/>
              </a:rPr>
              <a:t>DNB</a:t>
            </a:r>
          </a:p>
          <a:p>
            <a:pPr marL="287655" indent="-287655"/>
            <a:r>
              <a:rPr lang="nb-NO" dirty="0">
                <a:cs typeface="Arial"/>
              </a:rPr>
              <a:t>Norges Bank</a:t>
            </a:r>
          </a:p>
          <a:p>
            <a:pPr marL="287655" indent="-287655"/>
            <a:r>
              <a:rPr lang="nb-NO" dirty="0">
                <a:cs typeface="Arial"/>
              </a:rPr>
              <a:t>Ruter</a:t>
            </a:r>
          </a:p>
          <a:p>
            <a:pPr marL="287655" indent="-287655"/>
            <a:r>
              <a:rPr lang="nb-NO" dirty="0">
                <a:cs typeface="Arial"/>
              </a:rPr>
              <a:t>Oljefondet </a:t>
            </a:r>
          </a:p>
          <a:p>
            <a:pPr marL="287655" indent="-287655"/>
            <a:r>
              <a:rPr lang="nb-NO" dirty="0">
                <a:cs typeface="Arial"/>
              </a:rPr>
              <a:t>… og mange flere </a:t>
            </a:r>
          </a:p>
        </p:txBody>
      </p:sp>
    </p:spTree>
    <p:extLst>
      <p:ext uri="{BB962C8B-B14F-4D97-AF65-F5344CB8AC3E}">
        <p14:creationId xmlns:p14="http://schemas.microsoft.com/office/powerpoint/2010/main" val="3736740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A4B3FE45-5E24-3E34-35D3-85630068546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m.e.bathen@fys.uio.no</a:t>
            </a:r>
            <a:endParaRPr lang="en-GB" dirty="0"/>
          </a:p>
        </p:txBody>
      </p:sp>
      <p:sp>
        <p:nvSpPr>
          <p:cNvPr id="6" name="Tittel 5">
            <a:extLst>
              <a:ext uri="{FF2B5EF4-FFF2-40B4-BE49-F238E27FC236}">
                <a16:creationId xmlns:a16="http://schemas.microsoft.com/office/drawing/2014/main" id="{A9434F6F-F24F-5537-FCAC-81E06474F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Fra klassisk mekanikk til kvantefysikk</a:t>
            </a:r>
          </a:p>
        </p:txBody>
      </p:sp>
      <p:pic>
        <p:nvPicPr>
          <p:cNvPr id="8" name="Content Placeholder 4" descr="Apple tree">
            <a:extLst>
              <a:ext uri="{FF2B5EF4-FFF2-40B4-BE49-F238E27FC236}">
                <a16:creationId xmlns:a16="http://schemas.microsoft.com/office/drawing/2014/main" id="{1463A278-28C5-9D94-BAA1-D0BE1DD2A6A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44" y="1066806"/>
            <a:ext cx="4724388" cy="4724388"/>
          </a:xfrm>
          <a:prstGeom prst="rect">
            <a:avLst/>
          </a:prstGeom>
        </p:spPr>
      </p:pic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F5919D7E-B7F7-74DE-287D-1F5E02FD5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994" y="1615837"/>
            <a:ext cx="3202415" cy="362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kstSylinder 10">
            <a:extLst>
              <a:ext uri="{FF2B5EF4-FFF2-40B4-BE49-F238E27FC236}">
                <a16:creationId xmlns:a16="http://schemas.microsoft.com/office/drawing/2014/main" id="{D6F3E1D9-650C-CBA1-7BCA-FB2E392285F6}"/>
              </a:ext>
            </a:extLst>
          </p:cNvPr>
          <p:cNvSpPr txBox="1"/>
          <p:nvPr/>
        </p:nvSpPr>
        <p:spPr>
          <a:xfrm>
            <a:off x="8710246" y="4654062"/>
            <a:ext cx="16060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solidFill>
                  <a:schemeClr val="bg1">
                    <a:lumMod val="65000"/>
                  </a:schemeClr>
                </a:solidFill>
              </a:rPr>
              <a:t>Kilde: Wikipedia</a:t>
            </a:r>
          </a:p>
        </p:txBody>
      </p:sp>
    </p:spTree>
    <p:extLst>
      <p:ext uri="{BB962C8B-B14F-4D97-AF65-F5344CB8AC3E}">
        <p14:creationId xmlns:p14="http://schemas.microsoft.com/office/powerpoint/2010/main" val="397284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EEA5BC-54C8-FA64-F634-8F0929C9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3600" dirty="0">
                <a:latin typeface="Arial" panose="020B0604020202020204" pitchFamily="34" charset="0"/>
                <a:cs typeface="Arial" panose="020B0604020202020204" pitchFamily="34" charset="0"/>
              </a:rPr>
              <a:t>Kvanteteknologi gir nye muligheter</a:t>
            </a:r>
          </a:p>
        </p:txBody>
      </p:sp>
      <p:graphicFrame>
        <p:nvGraphicFramePr>
          <p:cNvPr id="6" name="Content Placeholder 9">
            <a:extLst>
              <a:ext uri="{FF2B5EF4-FFF2-40B4-BE49-F238E27FC236}">
                <a16:creationId xmlns:a16="http://schemas.microsoft.com/office/drawing/2014/main" id="{D642C8DD-2C6E-3B31-418D-BB83427CC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07937"/>
              </p:ext>
            </p:extLst>
          </p:nvPr>
        </p:nvGraphicFramePr>
        <p:xfrm>
          <a:off x="676198" y="1082675"/>
          <a:ext cx="10839600" cy="4434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6C238EE-1915-02B1-489B-376689FA2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664" y="1082674"/>
            <a:ext cx="1889585" cy="106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With Quantum Computing's Rise, Cybersecurity Takes Center Stage | WIRED">
            <a:extLst>
              <a:ext uri="{FF2B5EF4-FFF2-40B4-BE49-F238E27FC236}">
                <a16:creationId xmlns:a16="http://schemas.microsoft.com/office/drawing/2014/main" id="{B3090B48-899E-F8DC-8F9E-BEB9CF746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5601" y="2530140"/>
            <a:ext cx="1889585" cy="106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E547F90E-5287-B5DC-D8A4-F73E19E8CA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2749" y="2465742"/>
            <a:ext cx="1805750" cy="1383883"/>
          </a:xfrm>
          <a:prstGeom prst="rect">
            <a:avLst/>
          </a:prstGeom>
          <a:effectLst>
            <a:outerShdw blurRad="50800" dist="50800" dir="5400000" algn="ctr" rotWithShape="0">
              <a:srgbClr val="010000">
                <a:alpha val="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6E546A-79E7-7E50-FA81-269FE9470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934" y="1001965"/>
            <a:ext cx="1034688" cy="137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20">
            <a:extLst>
              <a:ext uri="{FF2B5EF4-FFF2-40B4-BE49-F238E27FC236}">
                <a16:creationId xmlns:a16="http://schemas.microsoft.com/office/drawing/2014/main" id="{3F6FFD34-3434-0D87-16B7-C7E77535747E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21839" r="21839"/>
          <a:stretch>
            <a:fillRect/>
          </a:stretch>
        </p:blipFill>
        <p:spPr>
          <a:xfrm>
            <a:off x="7132363" y="5201790"/>
            <a:ext cx="1233464" cy="12334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98FC74-55A3-BA38-6D5B-1096C65710A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2286" r="12286"/>
          <a:stretch>
            <a:fillRect/>
          </a:stretch>
        </p:blipFill>
        <p:spPr>
          <a:xfrm>
            <a:off x="10124477" y="590594"/>
            <a:ext cx="1393344" cy="13933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CEC5BE-A047-FCD5-40EC-6AD916F1B3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7974" y="4618084"/>
            <a:ext cx="1892831" cy="12606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99D21C-DC56-A4B0-9F48-2194959D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2283" y="4913131"/>
            <a:ext cx="1699066" cy="127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D37E8E20-15B6-AB35-1091-08A6E2103333}"/>
              </a:ext>
            </a:extLst>
          </p:cNvPr>
          <p:cNvGrpSpPr>
            <a:grpSpLocks noChangeAspect="1"/>
          </p:cNvGrpSpPr>
          <p:nvPr/>
        </p:nvGrpSpPr>
        <p:grpSpPr>
          <a:xfrm>
            <a:off x="265940" y="4799457"/>
            <a:ext cx="2083839" cy="696632"/>
            <a:chOff x="4577008" y="2927927"/>
            <a:chExt cx="5044239" cy="1687432"/>
          </a:xfrm>
        </p:grpSpPr>
        <p:sp>
          <p:nvSpPr>
            <p:cNvPr id="23" name="Sun 22">
              <a:extLst>
                <a:ext uri="{FF2B5EF4-FFF2-40B4-BE49-F238E27FC236}">
                  <a16:creationId xmlns:a16="http://schemas.microsoft.com/office/drawing/2014/main" id="{485ACA90-4DDF-BAEE-90DB-E88008E4C7B6}"/>
                </a:ext>
              </a:extLst>
            </p:cNvPr>
            <p:cNvSpPr/>
            <p:nvPr/>
          </p:nvSpPr>
          <p:spPr>
            <a:xfrm>
              <a:off x="4577008" y="2988086"/>
              <a:ext cx="914400" cy="914400"/>
            </a:xfrm>
            <a:prstGeom prst="sun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b-N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Lightning Bolt 23">
              <a:extLst>
                <a:ext uri="{FF2B5EF4-FFF2-40B4-BE49-F238E27FC236}">
                  <a16:creationId xmlns:a16="http://schemas.microsoft.com/office/drawing/2014/main" id="{46E90123-EAB6-71B0-6012-F7AA7FEBC449}"/>
                </a:ext>
              </a:extLst>
            </p:cNvPr>
            <p:cNvSpPr/>
            <p:nvPr/>
          </p:nvSpPr>
          <p:spPr>
            <a:xfrm>
              <a:off x="6354673" y="3550563"/>
              <a:ext cx="736935" cy="1064796"/>
            </a:xfrm>
            <a:prstGeom prst="lightningBolt">
              <a:avLst/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rgbClr val="B5C1D3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b-N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D9379055-17CC-C11A-BCA2-2D40065DB201}"/>
                </a:ext>
              </a:extLst>
            </p:cNvPr>
            <p:cNvSpPr/>
            <p:nvPr/>
          </p:nvSpPr>
          <p:spPr>
            <a:xfrm>
              <a:off x="5834307" y="3090355"/>
              <a:ext cx="1173079" cy="709863"/>
            </a:xfrm>
            <a:prstGeom prst="cloud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b-N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Moon 25">
              <a:extLst>
                <a:ext uri="{FF2B5EF4-FFF2-40B4-BE49-F238E27FC236}">
                  <a16:creationId xmlns:a16="http://schemas.microsoft.com/office/drawing/2014/main" id="{FC66FDC2-8188-D6E9-4DEB-CE5AF76C8585}"/>
                </a:ext>
              </a:extLst>
            </p:cNvPr>
            <p:cNvSpPr/>
            <p:nvPr/>
          </p:nvSpPr>
          <p:spPr>
            <a:xfrm>
              <a:off x="7476618" y="2927927"/>
              <a:ext cx="625643" cy="1034717"/>
            </a:xfrm>
            <a:prstGeom prst="moon">
              <a:avLst/>
            </a:prstGeom>
            <a:solidFill>
              <a:srgbClr val="B5C1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b-N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ardrop 26">
              <a:extLst>
                <a:ext uri="{FF2B5EF4-FFF2-40B4-BE49-F238E27FC236}">
                  <a16:creationId xmlns:a16="http://schemas.microsoft.com/office/drawing/2014/main" id="{BF29D8C0-1E4A-4641-1E21-BA2E54837733}"/>
                </a:ext>
              </a:extLst>
            </p:cNvPr>
            <p:cNvSpPr>
              <a:spLocks noChangeAspect="1"/>
            </p:cNvSpPr>
            <p:nvPr/>
          </p:nvSpPr>
          <p:spPr>
            <a:xfrm rot="19527807">
              <a:off x="8529878" y="3853828"/>
              <a:ext cx="216588" cy="217634"/>
            </a:xfrm>
            <a:prstGeom prst="teardrop">
              <a:avLst>
                <a:gd name="adj" fmla="val 122621"/>
              </a:avLst>
            </a:prstGeom>
            <a:solidFill>
              <a:srgbClr val="4B5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b-N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Cloud 27">
              <a:extLst>
                <a:ext uri="{FF2B5EF4-FFF2-40B4-BE49-F238E27FC236}">
                  <a16:creationId xmlns:a16="http://schemas.microsoft.com/office/drawing/2014/main" id="{D7CB30CC-A477-0790-8D28-99AE3E16E637}"/>
                </a:ext>
              </a:extLst>
            </p:cNvPr>
            <p:cNvSpPr/>
            <p:nvPr/>
          </p:nvSpPr>
          <p:spPr>
            <a:xfrm>
              <a:off x="8448168" y="3090355"/>
              <a:ext cx="1173079" cy="709863"/>
            </a:xfrm>
            <a:prstGeom prst="cloud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35000">
                  <a:schemeClr val="accent3">
                    <a:lumMod val="0"/>
                    <a:lumOff val="100000"/>
                  </a:schemeClr>
                </a:gs>
                <a:gs pos="100000">
                  <a:srgbClr val="C2D3FA"/>
                </a:gs>
              </a:gsLst>
              <a:path path="circle">
                <a:fillToRect l="50000" t="-80000" r="50000" b="180000"/>
              </a:path>
              <a:tileRect/>
            </a:gradFill>
            <a:ln>
              <a:solidFill>
                <a:srgbClr val="B5C1D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b-N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ardrop 28">
              <a:extLst>
                <a:ext uri="{FF2B5EF4-FFF2-40B4-BE49-F238E27FC236}">
                  <a16:creationId xmlns:a16="http://schemas.microsoft.com/office/drawing/2014/main" id="{FC503AF7-384B-57DE-9CAD-44239B477CB5}"/>
                </a:ext>
              </a:extLst>
            </p:cNvPr>
            <p:cNvSpPr>
              <a:spLocks noChangeAspect="1"/>
            </p:cNvSpPr>
            <p:nvPr/>
          </p:nvSpPr>
          <p:spPr>
            <a:xfrm rot="19117988">
              <a:off x="8894760" y="3906603"/>
              <a:ext cx="216588" cy="217634"/>
            </a:xfrm>
            <a:prstGeom prst="teardrop">
              <a:avLst>
                <a:gd name="adj" fmla="val 122621"/>
              </a:avLst>
            </a:prstGeom>
            <a:solidFill>
              <a:srgbClr val="4B5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b-N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id="{C44EAE5D-3B21-27AD-972B-AE9E525DF885}"/>
                </a:ext>
              </a:extLst>
            </p:cNvPr>
            <p:cNvSpPr>
              <a:spLocks noChangeAspect="1"/>
            </p:cNvSpPr>
            <p:nvPr/>
          </p:nvSpPr>
          <p:spPr>
            <a:xfrm rot="19117988">
              <a:off x="8695710" y="4213076"/>
              <a:ext cx="216588" cy="217634"/>
            </a:xfrm>
            <a:prstGeom prst="teardrop">
              <a:avLst>
                <a:gd name="adj" fmla="val 122621"/>
              </a:avLst>
            </a:prstGeom>
            <a:solidFill>
              <a:srgbClr val="4B5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b-N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ardrop 30">
              <a:extLst>
                <a:ext uri="{FF2B5EF4-FFF2-40B4-BE49-F238E27FC236}">
                  <a16:creationId xmlns:a16="http://schemas.microsoft.com/office/drawing/2014/main" id="{95824D18-AC26-0571-75AD-E94EB544B140}"/>
                </a:ext>
              </a:extLst>
            </p:cNvPr>
            <p:cNvSpPr>
              <a:spLocks noChangeAspect="1"/>
            </p:cNvSpPr>
            <p:nvPr/>
          </p:nvSpPr>
          <p:spPr>
            <a:xfrm rot="18878818">
              <a:off x="9186004" y="4165228"/>
              <a:ext cx="216588" cy="217634"/>
            </a:xfrm>
            <a:prstGeom prst="teardrop">
              <a:avLst>
                <a:gd name="adj" fmla="val 122621"/>
              </a:avLst>
            </a:prstGeom>
            <a:solidFill>
              <a:srgbClr val="4B5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b-N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ardrop 31">
              <a:extLst>
                <a:ext uri="{FF2B5EF4-FFF2-40B4-BE49-F238E27FC236}">
                  <a16:creationId xmlns:a16="http://schemas.microsoft.com/office/drawing/2014/main" id="{D39A3146-2640-759C-AF6E-60EC3AAB1A83}"/>
                </a:ext>
              </a:extLst>
            </p:cNvPr>
            <p:cNvSpPr>
              <a:spLocks noChangeAspect="1"/>
            </p:cNvSpPr>
            <p:nvPr/>
          </p:nvSpPr>
          <p:spPr>
            <a:xfrm rot="18258204">
              <a:off x="9338848" y="3839416"/>
              <a:ext cx="216588" cy="217634"/>
            </a:xfrm>
            <a:prstGeom prst="teardrop">
              <a:avLst>
                <a:gd name="adj" fmla="val 122621"/>
              </a:avLst>
            </a:prstGeom>
            <a:solidFill>
              <a:srgbClr val="4B5F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228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457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685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9144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11430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3716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6002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828800" algn="l" defTabSz="228600" rtl="0" eaLnBrk="1" latinLnBrk="0" hangingPunct="1">
                <a:defRPr sz="9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nb-NO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74145" y="1049315"/>
            <a:ext cx="1560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Arial" panose="020B0604020202020204" pitchFamily="34" charset="0"/>
                <a:cs typeface="Arial" panose="020B0604020202020204" pitchFamily="34" charset="0"/>
              </a:rPr>
              <a:t>Ekstreme forhold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1191" y="3178145"/>
            <a:ext cx="1560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Arial" panose="020B0604020202020204" pitchFamily="34" charset="0"/>
                <a:cs typeface="Arial" panose="020B0604020202020204" pitchFamily="34" charset="0"/>
              </a:rPr>
              <a:t>Signaler i celler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30589" y="1656931"/>
            <a:ext cx="1560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 err="1">
                <a:latin typeface="Arial" panose="020B0604020202020204" pitchFamily="34" charset="0"/>
                <a:cs typeface="Arial" panose="020B0604020202020204" pitchFamily="34" charset="0"/>
              </a:rPr>
              <a:t>Nanoskala</a:t>
            </a:r>
            <a:endParaRPr lang="nb-NO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83945" y="5539580"/>
            <a:ext cx="195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Arial" panose="020B0604020202020204" pitchFamily="34" charset="0"/>
                <a:cs typeface="Arial" panose="020B0604020202020204" pitchFamily="34" charset="0"/>
              </a:rPr>
              <a:t>Modellering av vær, klima og finansmarked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760403" y="6242520"/>
            <a:ext cx="1560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Arial" panose="020B0604020202020204" pitchFamily="34" charset="0"/>
                <a:cs typeface="Arial" panose="020B0604020202020204" pitchFamily="34" charset="0"/>
              </a:rPr>
              <a:t>Bedre logistikk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19663" y="6009214"/>
            <a:ext cx="2996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Arial" panose="020B0604020202020204" pitchFamily="34" charset="0"/>
                <a:cs typeface="Arial" panose="020B0604020202020204" pitchFamily="34" charset="0"/>
              </a:rPr>
              <a:t>Finne nye medisiner og materialer for det grønne skiftet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87303" y="2161694"/>
            <a:ext cx="1560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Arial" panose="020B0604020202020204" pitchFamily="34" charset="0"/>
                <a:cs typeface="Arial" panose="020B0604020202020204" pitchFamily="34" charset="0"/>
              </a:rPr>
              <a:t>Kvanteinternett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08688" y="2031290"/>
            <a:ext cx="15609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Arial" panose="020B0604020202020204" pitchFamily="34" charset="0"/>
                <a:cs typeface="Arial" panose="020B0604020202020204" pitchFamily="34" charset="0"/>
              </a:rPr>
              <a:t>Kvantekryptering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860526" y="3671206"/>
            <a:ext cx="2809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>
                <a:latin typeface="Arial" panose="020B0604020202020204" pitchFamily="34" charset="0"/>
                <a:cs typeface="Arial" panose="020B0604020202020204" pitchFamily="34" charset="0"/>
              </a:rPr>
              <a:t>Sikker kommunikasjon basert på kvantefysikkens lover</a:t>
            </a:r>
          </a:p>
        </p:txBody>
      </p:sp>
      <p:pic>
        <p:nvPicPr>
          <p:cNvPr id="2" name="Picture 10" descr="Offshore Wind - Kongsberg Maritime">
            <a:extLst>
              <a:ext uri="{FF2B5EF4-FFF2-40B4-BE49-F238E27FC236}">
                <a16:creationId xmlns:a16="http://schemas.microsoft.com/office/drawing/2014/main" id="{8A3B4E64-B22A-4B9E-8AA2-54AB5770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15" y="1450691"/>
            <a:ext cx="1324255" cy="1098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>
            <a:extLst>
              <a:ext uri="{FF2B5EF4-FFF2-40B4-BE49-F238E27FC236}">
                <a16:creationId xmlns:a16="http://schemas.microsoft.com/office/drawing/2014/main" id="{17001074-2B27-893F-63BA-52660EB8B997}"/>
              </a:ext>
            </a:extLst>
          </p:cNvPr>
          <p:cNvSpPr txBox="1"/>
          <p:nvPr/>
        </p:nvSpPr>
        <p:spPr>
          <a:xfrm>
            <a:off x="473857" y="2666938"/>
            <a:ext cx="2214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Bedre kontrollsystemer</a:t>
            </a:r>
          </a:p>
        </p:txBody>
      </p:sp>
      <p:pic>
        <p:nvPicPr>
          <p:cNvPr id="5" name="Picture 2" descr="Grid Optimization Solution Market">
            <a:extLst>
              <a:ext uri="{FF2B5EF4-FFF2-40B4-BE49-F238E27FC236}">
                <a16:creationId xmlns:a16="http://schemas.microsoft.com/office/drawing/2014/main" id="{90FACEDF-1407-30DF-8E83-3724B949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081" y="5399077"/>
            <a:ext cx="1905224" cy="108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1">
            <a:extLst>
              <a:ext uri="{FF2B5EF4-FFF2-40B4-BE49-F238E27FC236}">
                <a16:creationId xmlns:a16="http://schemas.microsoft.com/office/drawing/2014/main" id="{4FE1DD3D-D2F6-13D9-BA87-606D6E3DC024}"/>
              </a:ext>
            </a:extLst>
          </p:cNvPr>
          <p:cNvSpPr txBox="1"/>
          <p:nvPr/>
        </p:nvSpPr>
        <p:spPr>
          <a:xfrm>
            <a:off x="7623698" y="4668246"/>
            <a:ext cx="2473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400" dirty="0"/>
              <a:t>Energieffektive beregninger </a:t>
            </a: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5952F189-17FD-AC5C-480F-275CC823A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/>
          <a:srcRect/>
          <a:stretch/>
        </p:blipFill>
        <p:spPr bwMode="auto">
          <a:xfrm>
            <a:off x="8649642" y="5101842"/>
            <a:ext cx="1292616" cy="86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4">
            <a:extLst>
              <a:ext uri="{FF2B5EF4-FFF2-40B4-BE49-F238E27FC236}">
                <a16:creationId xmlns:a16="http://schemas.microsoft.com/office/drawing/2014/main" id="{C2C99CDA-72D1-848E-316A-DAADBACA11CF}"/>
              </a:ext>
            </a:extLst>
          </p:cNvPr>
          <p:cNvSpPr txBox="1"/>
          <p:nvPr/>
        </p:nvSpPr>
        <p:spPr>
          <a:xfrm>
            <a:off x="4168622" y="6532434"/>
            <a:ext cx="358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nb-NO" sz="1400" dirty="0"/>
              <a:t>Mer optimalisert energiforbruk </a:t>
            </a:r>
          </a:p>
        </p:txBody>
      </p:sp>
    </p:spTree>
    <p:extLst>
      <p:ext uri="{BB962C8B-B14F-4D97-AF65-F5344CB8AC3E}">
        <p14:creationId xmlns:p14="http://schemas.microsoft.com/office/powerpoint/2010/main" val="75056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0821" y="5879518"/>
            <a:ext cx="2149154" cy="765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FB785FF-8FD9-AEE9-99B5-3B568F17806C}"/>
              </a:ext>
            </a:extLst>
          </p:cNvPr>
          <p:cNvSpPr/>
          <p:nvPr/>
        </p:nvSpPr>
        <p:spPr>
          <a:xfrm>
            <a:off x="0" y="0"/>
            <a:ext cx="12192000" cy="1070974"/>
          </a:xfrm>
          <a:prstGeom prst="rect">
            <a:avLst/>
          </a:prstGeom>
          <a:solidFill>
            <a:srgbClr val="207685"/>
          </a:solidFill>
          <a:ln>
            <a:solidFill>
              <a:srgbClr val="2076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ittel 1">
            <a:extLst>
              <a:ext uri="{FF2B5EF4-FFF2-40B4-BE49-F238E27FC236}">
                <a16:creationId xmlns:a16="http://schemas.microsoft.com/office/drawing/2014/main" id="{9DEDB346-836F-C7B3-AEEC-65C785DB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Kvanteteknologi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hovedstrømning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forskning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teknologiutvikling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nb-N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44" y="1701752"/>
            <a:ext cx="4895001" cy="4064402"/>
          </a:xfrm>
          <a:prstGeom prst="rect">
            <a:avLst/>
          </a:prstGeom>
        </p:spPr>
      </p:pic>
      <p:pic>
        <p:nvPicPr>
          <p:cNvPr id="6" name="Picture 8" descr="Why investors love quantum-as-a-service | Sifted">
            <a:extLst>
              <a:ext uri="{FF2B5EF4-FFF2-40B4-BE49-F238E27FC236}">
                <a16:creationId xmlns:a16="http://schemas.microsoft.com/office/drawing/2014/main" id="{A8C45703-7427-CE87-0694-ADAC22D7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243" y="2376932"/>
            <a:ext cx="5870563" cy="239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Sylinder 9">
            <a:extLst>
              <a:ext uri="{FF2B5EF4-FFF2-40B4-BE49-F238E27FC236}">
                <a16:creationId xmlns:a16="http://schemas.microsoft.com/office/drawing/2014/main" id="{053A3007-2C31-664F-78E8-71C35BA2686A}"/>
              </a:ext>
            </a:extLst>
          </p:cNvPr>
          <p:cNvSpPr txBox="1"/>
          <p:nvPr/>
        </p:nvSpPr>
        <p:spPr>
          <a:xfrm>
            <a:off x="6187605" y="4868912"/>
            <a:ext cx="4451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b-NO" sz="1200" dirty="0">
                <a:solidFill>
                  <a:schemeClr val="bg1">
                    <a:lumMod val="65000"/>
                  </a:schemeClr>
                </a:solidFill>
              </a:rPr>
              <a:t>https://www.aspi.org.au/report/critical-technology-tracker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1222311" y="3144416"/>
            <a:ext cx="2957804" cy="864789"/>
          </a:xfrm>
          <a:prstGeom prst="roundRect">
            <a:avLst/>
          </a:prstGeom>
          <a:solidFill>
            <a:srgbClr val="207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nb-NO" sz="1400" dirty="0" err="1"/>
              <a:t>McKinsey</a:t>
            </a:r>
            <a:r>
              <a:rPr lang="nb-NO" sz="1400" dirty="0"/>
              <a:t> estimerer investeringer i kvanteteknologi på over </a:t>
            </a:r>
            <a:br>
              <a:rPr lang="nb-NO" sz="1400" dirty="0"/>
            </a:br>
            <a:r>
              <a:rPr lang="nb-NO" sz="1400" dirty="0"/>
              <a:t>100 mrd. USD innen 2040 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282612" y="2746155"/>
            <a:ext cx="2516155" cy="673512"/>
          </a:xfrm>
          <a:prstGeom prst="roundRect">
            <a:avLst/>
          </a:prstGeom>
          <a:solidFill>
            <a:srgbClr val="207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400" dirty="0"/>
              <a:t>Kvantesensorer og kvantematerialer utvikles nå</a:t>
            </a:r>
          </a:p>
        </p:txBody>
      </p:sp>
    </p:spTree>
    <p:extLst>
      <p:ext uri="{BB962C8B-B14F-4D97-AF65-F5344CB8AC3E}">
        <p14:creationId xmlns:p14="http://schemas.microsoft.com/office/powerpoint/2010/main" val="119105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0821" y="5879518"/>
            <a:ext cx="2149154" cy="765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4" name="Rektangel 3">
            <a:extLst>
              <a:ext uri="{FF2B5EF4-FFF2-40B4-BE49-F238E27FC236}">
                <a16:creationId xmlns:a16="http://schemas.microsoft.com/office/drawing/2014/main" id="{8FB785FF-8FD9-AEE9-99B5-3B568F17806C}"/>
              </a:ext>
            </a:extLst>
          </p:cNvPr>
          <p:cNvSpPr/>
          <p:nvPr/>
        </p:nvSpPr>
        <p:spPr>
          <a:xfrm>
            <a:off x="0" y="0"/>
            <a:ext cx="12192000" cy="1070974"/>
          </a:xfrm>
          <a:prstGeom prst="rect">
            <a:avLst/>
          </a:prstGeom>
          <a:solidFill>
            <a:srgbClr val="207685"/>
          </a:solidFill>
          <a:ln>
            <a:solidFill>
              <a:srgbClr val="2076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3" name="Tittel 1">
            <a:extLst>
              <a:ext uri="{FF2B5EF4-FFF2-40B4-BE49-F238E27FC236}">
                <a16:creationId xmlns:a16="http://schemas.microsoft.com/office/drawing/2014/main" id="{9DEDB346-836F-C7B3-AEEC-65C785DB2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Kvanteteknologi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hovedstrømning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forskning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teknologiutvikling</a:t>
            </a: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nb-NO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6" descr="Overview of Quantum Initiatives Worldwide 2023 - Qureca">
            <a:extLst>
              <a:ext uri="{FF2B5EF4-FFF2-40B4-BE49-F238E27FC236}">
                <a16:creationId xmlns:a16="http://schemas.microsoft.com/office/drawing/2014/main" id="{18E15037-3EFC-A3B2-BC64-6E47083845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07"/>
          <a:stretch/>
        </p:blipFill>
        <p:spPr bwMode="auto">
          <a:xfrm>
            <a:off x="506973" y="1204132"/>
            <a:ext cx="10794940" cy="520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68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bunntekst 1">
            <a:extLst>
              <a:ext uri="{FF2B5EF4-FFF2-40B4-BE49-F238E27FC236}">
                <a16:creationId xmlns:a16="http://schemas.microsoft.com/office/drawing/2014/main" id="{CFA54720-159D-E09E-37E2-01DA5B03434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nb-NO" dirty="0"/>
              <a:t>m.e.bathen@fys.uio.no</a:t>
            </a:r>
          </a:p>
        </p:txBody>
      </p:sp>
      <p:grpSp>
        <p:nvGrpSpPr>
          <p:cNvPr id="40" name="Gruppe 39">
            <a:extLst>
              <a:ext uri="{FF2B5EF4-FFF2-40B4-BE49-F238E27FC236}">
                <a16:creationId xmlns:a16="http://schemas.microsoft.com/office/drawing/2014/main" id="{25D6666A-B4E9-6DD2-8F53-5402538554F7}"/>
              </a:ext>
            </a:extLst>
          </p:cNvPr>
          <p:cNvGrpSpPr/>
          <p:nvPr/>
        </p:nvGrpSpPr>
        <p:grpSpPr>
          <a:xfrm>
            <a:off x="10683982" y="2024565"/>
            <a:ext cx="905958" cy="2950159"/>
            <a:chOff x="6566793" y="1556652"/>
            <a:chExt cx="756004" cy="3296196"/>
          </a:xfrm>
        </p:grpSpPr>
        <p:sp>
          <p:nvSpPr>
            <p:cNvPr id="28" name="Avrundet rektangel 27">
              <a:extLst>
                <a:ext uri="{FF2B5EF4-FFF2-40B4-BE49-F238E27FC236}">
                  <a16:creationId xmlns:a16="http://schemas.microsoft.com/office/drawing/2014/main" id="{4DFE40C4-18F1-B164-7479-FEDCFB6D6C17}"/>
                </a:ext>
              </a:extLst>
            </p:cNvPr>
            <p:cNvSpPr/>
            <p:nvPr/>
          </p:nvSpPr>
          <p:spPr>
            <a:xfrm>
              <a:off x="6726824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29" name="Avrundet rektangel 28">
              <a:extLst>
                <a:ext uri="{FF2B5EF4-FFF2-40B4-BE49-F238E27FC236}">
                  <a16:creationId xmlns:a16="http://schemas.microsoft.com/office/drawing/2014/main" id="{686EF344-6427-FB9C-1DF6-1F179320361C}"/>
                </a:ext>
              </a:extLst>
            </p:cNvPr>
            <p:cNvSpPr/>
            <p:nvPr/>
          </p:nvSpPr>
          <p:spPr>
            <a:xfrm>
              <a:off x="6811730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0" name="Avrundet rektangel 29">
              <a:extLst>
                <a:ext uri="{FF2B5EF4-FFF2-40B4-BE49-F238E27FC236}">
                  <a16:creationId xmlns:a16="http://schemas.microsoft.com/office/drawing/2014/main" id="{A7EF1090-AA57-1342-865A-F3D030F07939}"/>
                </a:ext>
              </a:extLst>
            </p:cNvPr>
            <p:cNvSpPr/>
            <p:nvPr/>
          </p:nvSpPr>
          <p:spPr>
            <a:xfrm>
              <a:off x="6896636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1" name="Avrundet rektangel 30">
              <a:extLst>
                <a:ext uri="{FF2B5EF4-FFF2-40B4-BE49-F238E27FC236}">
                  <a16:creationId xmlns:a16="http://schemas.microsoft.com/office/drawing/2014/main" id="{FDA1AA63-A691-B213-E9EA-01CD8001C051}"/>
                </a:ext>
              </a:extLst>
            </p:cNvPr>
            <p:cNvSpPr/>
            <p:nvPr/>
          </p:nvSpPr>
          <p:spPr>
            <a:xfrm>
              <a:off x="6981542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2" name="Avrundet rektangel 31">
              <a:extLst>
                <a:ext uri="{FF2B5EF4-FFF2-40B4-BE49-F238E27FC236}">
                  <a16:creationId xmlns:a16="http://schemas.microsoft.com/office/drawing/2014/main" id="{1C72576A-F965-02E1-0365-674AD0357923}"/>
                </a:ext>
              </a:extLst>
            </p:cNvPr>
            <p:cNvSpPr/>
            <p:nvPr/>
          </p:nvSpPr>
          <p:spPr>
            <a:xfrm>
              <a:off x="7053378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3" name="Avrundet rektangel 32">
              <a:extLst>
                <a:ext uri="{FF2B5EF4-FFF2-40B4-BE49-F238E27FC236}">
                  <a16:creationId xmlns:a16="http://schemas.microsoft.com/office/drawing/2014/main" id="{AD3402E2-FAE2-C531-4D8E-1CE152EF5F19}"/>
                </a:ext>
              </a:extLst>
            </p:cNvPr>
            <p:cNvSpPr/>
            <p:nvPr/>
          </p:nvSpPr>
          <p:spPr>
            <a:xfrm>
              <a:off x="7138284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4" name="Trapes 33">
              <a:extLst>
                <a:ext uri="{FF2B5EF4-FFF2-40B4-BE49-F238E27FC236}">
                  <a16:creationId xmlns:a16="http://schemas.microsoft.com/office/drawing/2014/main" id="{0D991DAC-D628-5261-C9F1-9AB656597166}"/>
                </a:ext>
              </a:extLst>
            </p:cNvPr>
            <p:cNvSpPr/>
            <p:nvPr/>
          </p:nvSpPr>
          <p:spPr>
            <a:xfrm>
              <a:off x="6619047" y="4493621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5" name="Trapes 34">
              <a:extLst>
                <a:ext uri="{FF2B5EF4-FFF2-40B4-BE49-F238E27FC236}">
                  <a16:creationId xmlns:a16="http://schemas.microsoft.com/office/drawing/2014/main" id="{15698B21-B2D8-F075-F56E-5C8D5F6F9642}"/>
                </a:ext>
              </a:extLst>
            </p:cNvPr>
            <p:cNvSpPr/>
            <p:nvPr/>
          </p:nvSpPr>
          <p:spPr>
            <a:xfrm rot="10800000">
              <a:off x="6601085" y="1750425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6" name="Avrundet rektangel 35">
              <a:extLst>
                <a:ext uri="{FF2B5EF4-FFF2-40B4-BE49-F238E27FC236}">
                  <a16:creationId xmlns:a16="http://schemas.microsoft.com/office/drawing/2014/main" id="{6D3F648C-FA15-9035-FBE2-92578C30DBF7}"/>
                </a:ext>
              </a:extLst>
            </p:cNvPr>
            <p:cNvSpPr/>
            <p:nvPr/>
          </p:nvSpPr>
          <p:spPr>
            <a:xfrm>
              <a:off x="6588002" y="4683031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37" name="Avrundet rektangel 36">
              <a:extLst>
                <a:ext uri="{FF2B5EF4-FFF2-40B4-BE49-F238E27FC236}">
                  <a16:creationId xmlns:a16="http://schemas.microsoft.com/office/drawing/2014/main" id="{89762407-0E11-67E1-2592-FED056FB241D}"/>
                </a:ext>
              </a:extLst>
            </p:cNvPr>
            <p:cNvSpPr/>
            <p:nvPr/>
          </p:nvSpPr>
          <p:spPr>
            <a:xfrm>
              <a:off x="6566793" y="1556652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sp>
        <p:nvSpPr>
          <p:cNvPr id="42" name="Rektangel 41">
            <a:extLst>
              <a:ext uri="{FF2B5EF4-FFF2-40B4-BE49-F238E27FC236}">
                <a16:creationId xmlns:a16="http://schemas.microsoft.com/office/drawing/2014/main" id="{120F61A8-528B-93EE-76B6-EFE1EC346315}"/>
              </a:ext>
            </a:extLst>
          </p:cNvPr>
          <p:cNvSpPr/>
          <p:nvPr/>
        </p:nvSpPr>
        <p:spPr>
          <a:xfrm>
            <a:off x="8291529" y="5002877"/>
            <a:ext cx="3528668" cy="336563"/>
          </a:xfrm>
          <a:prstGeom prst="rect">
            <a:avLst/>
          </a:prstGeom>
          <a:solidFill>
            <a:schemeClr val="bg2">
              <a:lumMod val="90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3" name="Rektangel 42">
            <a:extLst>
              <a:ext uri="{FF2B5EF4-FFF2-40B4-BE49-F238E27FC236}">
                <a16:creationId xmlns:a16="http://schemas.microsoft.com/office/drawing/2014/main" id="{BE99F329-B003-1D41-4340-737940C02432}"/>
              </a:ext>
            </a:extLst>
          </p:cNvPr>
          <p:cNvSpPr/>
          <p:nvPr/>
        </p:nvSpPr>
        <p:spPr>
          <a:xfrm>
            <a:off x="8240161" y="5335837"/>
            <a:ext cx="3660969" cy="336563"/>
          </a:xfrm>
          <a:prstGeom prst="rect">
            <a:avLst/>
          </a:prstGeom>
          <a:solidFill>
            <a:schemeClr val="bg2">
              <a:lumMod val="75000"/>
            </a:schemeClr>
          </a:solidFill>
          <a:ln w="508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7" name="Avrundet rektangel 46">
            <a:extLst>
              <a:ext uri="{FF2B5EF4-FFF2-40B4-BE49-F238E27FC236}">
                <a16:creationId xmlns:a16="http://schemas.microsoft.com/office/drawing/2014/main" id="{7EFB2235-C0EB-6446-F24B-B97AEF604DA8}"/>
              </a:ext>
            </a:extLst>
          </p:cNvPr>
          <p:cNvSpPr/>
          <p:nvPr/>
        </p:nvSpPr>
        <p:spPr>
          <a:xfrm>
            <a:off x="5360274" y="2386339"/>
            <a:ext cx="3412189" cy="502996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07685"/>
              </a:gs>
              <a:gs pos="83000">
                <a:srgbClr val="207685"/>
              </a:gs>
              <a:gs pos="100000">
                <a:srgbClr val="2076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4" name="Avrundet rektangel 43">
            <a:extLst>
              <a:ext uri="{FF2B5EF4-FFF2-40B4-BE49-F238E27FC236}">
                <a16:creationId xmlns:a16="http://schemas.microsoft.com/office/drawing/2014/main" id="{9595E73E-3231-6834-B840-E9988C4B9DA5}"/>
              </a:ext>
            </a:extLst>
          </p:cNvPr>
          <p:cNvSpPr/>
          <p:nvPr/>
        </p:nvSpPr>
        <p:spPr>
          <a:xfrm rot="2729833">
            <a:off x="5120209" y="2303460"/>
            <a:ext cx="718457" cy="718457"/>
          </a:xfrm>
          <a:prstGeom prst="roundRect">
            <a:avLst>
              <a:gd name="adj" fmla="val 23940"/>
            </a:avLst>
          </a:prstGeom>
          <a:solidFill>
            <a:srgbClr val="2076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0" name="TekstSylinder 49">
            <a:extLst>
              <a:ext uri="{FF2B5EF4-FFF2-40B4-BE49-F238E27FC236}">
                <a16:creationId xmlns:a16="http://schemas.microsoft.com/office/drawing/2014/main" id="{87112CC4-3E80-52C3-97BA-872E512AA985}"/>
              </a:ext>
            </a:extLst>
          </p:cNvPr>
          <p:cNvSpPr txBox="1"/>
          <p:nvPr/>
        </p:nvSpPr>
        <p:spPr>
          <a:xfrm>
            <a:off x="5976781" y="2351697"/>
            <a:ext cx="349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chemeClr val="bg1"/>
                </a:solidFill>
                <a:latin typeface="Aptos" panose="020B0004020202020204" pitchFamily="34" charset="0"/>
              </a:rPr>
              <a:t>Utdanning</a:t>
            </a:r>
          </a:p>
        </p:txBody>
      </p:sp>
      <p:sp>
        <p:nvSpPr>
          <p:cNvPr id="53" name="Avrundet rektangel 52">
            <a:extLst>
              <a:ext uri="{FF2B5EF4-FFF2-40B4-BE49-F238E27FC236}">
                <a16:creationId xmlns:a16="http://schemas.microsoft.com/office/drawing/2014/main" id="{B364A592-463A-2222-15C7-9F774067128C}"/>
              </a:ext>
            </a:extLst>
          </p:cNvPr>
          <p:cNvSpPr/>
          <p:nvPr/>
        </p:nvSpPr>
        <p:spPr>
          <a:xfrm>
            <a:off x="5411804" y="3279905"/>
            <a:ext cx="4427954" cy="50299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07685"/>
              </a:gs>
              <a:gs pos="83000">
                <a:srgbClr val="207685"/>
              </a:gs>
              <a:gs pos="100000">
                <a:srgbClr val="2076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5" name="Avrundet rektangel 44">
            <a:extLst>
              <a:ext uri="{FF2B5EF4-FFF2-40B4-BE49-F238E27FC236}">
                <a16:creationId xmlns:a16="http://schemas.microsoft.com/office/drawing/2014/main" id="{EA30A098-3FDF-01E7-E71D-4B34BFC6F6EB}"/>
              </a:ext>
            </a:extLst>
          </p:cNvPr>
          <p:cNvSpPr/>
          <p:nvPr/>
        </p:nvSpPr>
        <p:spPr>
          <a:xfrm rot="2729833">
            <a:off x="5142614" y="3184547"/>
            <a:ext cx="718457" cy="674305"/>
          </a:xfrm>
          <a:prstGeom prst="roundRect">
            <a:avLst>
              <a:gd name="adj" fmla="val 23940"/>
            </a:avLst>
          </a:prstGeom>
          <a:solidFill>
            <a:srgbClr val="2076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1" name="TekstSylinder 50">
            <a:extLst>
              <a:ext uri="{FF2B5EF4-FFF2-40B4-BE49-F238E27FC236}">
                <a16:creationId xmlns:a16="http://schemas.microsoft.com/office/drawing/2014/main" id="{7F6B68A1-CA20-D398-D390-7348F3EF7F97}"/>
              </a:ext>
            </a:extLst>
          </p:cNvPr>
          <p:cNvSpPr txBox="1"/>
          <p:nvPr/>
        </p:nvSpPr>
        <p:spPr>
          <a:xfrm>
            <a:off x="6030237" y="3239017"/>
            <a:ext cx="3277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chemeClr val="bg1"/>
                </a:solidFill>
                <a:latin typeface="Aptos" panose="020B0004020202020204" pitchFamily="34" charset="0"/>
              </a:rPr>
              <a:t>Infrastruktur</a:t>
            </a:r>
          </a:p>
        </p:txBody>
      </p:sp>
      <p:sp>
        <p:nvSpPr>
          <p:cNvPr id="54" name="Avrundet rektangel 53">
            <a:extLst>
              <a:ext uri="{FF2B5EF4-FFF2-40B4-BE49-F238E27FC236}">
                <a16:creationId xmlns:a16="http://schemas.microsoft.com/office/drawing/2014/main" id="{D8310D86-260F-E809-DD2B-A8DB52139573}"/>
              </a:ext>
            </a:extLst>
          </p:cNvPr>
          <p:cNvSpPr/>
          <p:nvPr/>
        </p:nvSpPr>
        <p:spPr>
          <a:xfrm>
            <a:off x="5388298" y="4114291"/>
            <a:ext cx="5456161" cy="50906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07685"/>
              </a:gs>
              <a:gs pos="83000">
                <a:srgbClr val="207685"/>
              </a:gs>
              <a:gs pos="100000">
                <a:srgbClr val="2076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46" name="Avrundet rektangel 45">
            <a:extLst>
              <a:ext uri="{FF2B5EF4-FFF2-40B4-BE49-F238E27FC236}">
                <a16:creationId xmlns:a16="http://schemas.microsoft.com/office/drawing/2014/main" id="{C29CB89D-20A3-9339-2864-E4B548ECAEA5}"/>
              </a:ext>
            </a:extLst>
          </p:cNvPr>
          <p:cNvSpPr/>
          <p:nvPr/>
        </p:nvSpPr>
        <p:spPr>
          <a:xfrm rot="2729833">
            <a:off x="5175363" y="4019293"/>
            <a:ext cx="718457" cy="718457"/>
          </a:xfrm>
          <a:prstGeom prst="roundRect">
            <a:avLst>
              <a:gd name="adj" fmla="val 23940"/>
            </a:avLst>
          </a:prstGeom>
          <a:solidFill>
            <a:srgbClr val="2076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52" name="TekstSylinder 51">
            <a:extLst>
              <a:ext uri="{FF2B5EF4-FFF2-40B4-BE49-F238E27FC236}">
                <a16:creationId xmlns:a16="http://schemas.microsoft.com/office/drawing/2014/main" id="{A7BD0E0F-B73D-00CE-E091-E253A71247E8}"/>
              </a:ext>
            </a:extLst>
          </p:cNvPr>
          <p:cNvSpPr txBox="1"/>
          <p:nvPr/>
        </p:nvSpPr>
        <p:spPr>
          <a:xfrm>
            <a:off x="5992807" y="4081923"/>
            <a:ext cx="349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chemeClr val="bg1"/>
                </a:solidFill>
                <a:latin typeface="Aptos" panose="020B0004020202020204" pitchFamily="34" charset="0"/>
              </a:rPr>
              <a:t>Forskning</a:t>
            </a:r>
          </a:p>
        </p:txBody>
      </p:sp>
      <p:grpSp>
        <p:nvGrpSpPr>
          <p:cNvPr id="39" name="Gruppe 38">
            <a:extLst>
              <a:ext uri="{FF2B5EF4-FFF2-40B4-BE49-F238E27FC236}">
                <a16:creationId xmlns:a16="http://schemas.microsoft.com/office/drawing/2014/main" id="{22276873-53C7-B75F-ED35-E4C88FBE4E18}"/>
              </a:ext>
            </a:extLst>
          </p:cNvPr>
          <p:cNvGrpSpPr/>
          <p:nvPr/>
        </p:nvGrpSpPr>
        <p:grpSpPr>
          <a:xfrm>
            <a:off x="9647984" y="2031275"/>
            <a:ext cx="905958" cy="2950159"/>
            <a:chOff x="5152197" y="1556652"/>
            <a:chExt cx="756004" cy="3296196"/>
          </a:xfrm>
        </p:grpSpPr>
        <p:sp>
          <p:nvSpPr>
            <p:cNvPr id="18" name="Avrundet rektangel 17">
              <a:extLst>
                <a:ext uri="{FF2B5EF4-FFF2-40B4-BE49-F238E27FC236}">
                  <a16:creationId xmlns:a16="http://schemas.microsoft.com/office/drawing/2014/main" id="{DEA35DBE-2B33-18BA-CF00-5AB3249A95B2}"/>
                </a:ext>
              </a:extLst>
            </p:cNvPr>
            <p:cNvSpPr/>
            <p:nvPr/>
          </p:nvSpPr>
          <p:spPr>
            <a:xfrm>
              <a:off x="5312228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9" name="Avrundet rektangel 18">
              <a:extLst>
                <a:ext uri="{FF2B5EF4-FFF2-40B4-BE49-F238E27FC236}">
                  <a16:creationId xmlns:a16="http://schemas.microsoft.com/office/drawing/2014/main" id="{4C3DC45C-2BF1-6544-99CF-1B5CC22C43F6}"/>
                </a:ext>
              </a:extLst>
            </p:cNvPr>
            <p:cNvSpPr/>
            <p:nvPr/>
          </p:nvSpPr>
          <p:spPr>
            <a:xfrm>
              <a:off x="5397134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20" name="Avrundet rektangel 19">
              <a:extLst>
                <a:ext uri="{FF2B5EF4-FFF2-40B4-BE49-F238E27FC236}">
                  <a16:creationId xmlns:a16="http://schemas.microsoft.com/office/drawing/2014/main" id="{8F2662DC-74E6-B0C3-5F95-C602664C9136}"/>
                </a:ext>
              </a:extLst>
            </p:cNvPr>
            <p:cNvSpPr/>
            <p:nvPr/>
          </p:nvSpPr>
          <p:spPr>
            <a:xfrm>
              <a:off x="5482040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21" name="Avrundet rektangel 20">
              <a:extLst>
                <a:ext uri="{FF2B5EF4-FFF2-40B4-BE49-F238E27FC236}">
                  <a16:creationId xmlns:a16="http://schemas.microsoft.com/office/drawing/2014/main" id="{190EF67E-512A-E029-3364-C84083580763}"/>
                </a:ext>
              </a:extLst>
            </p:cNvPr>
            <p:cNvSpPr/>
            <p:nvPr/>
          </p:nvSpPr>
          <p:spPr>
            <a:xfrm>
              <a:off x="5566946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22" name="Avrundet rektangel 21">
              <a:extLst>
                <a:ext uri="{FF2B5EF4-FFF2-40B4-BE49-F238E27FC236}">
                  <a16:creationId xmlns:a16="http://schemas.microsoft.com/office/drawing/2014/main" id="{98DCE91D-5CF1-CFDA-3B41-08F84DB65A90}"/>
                </a:ext>
              </a:extLst>
            </p:cNvPr>
            <p:cNvSpPr/>
            <p:nvPr/>
          </p:nvSpPr>
          <p:spPr>
            <a:xfrm>
              <a:off x="5638782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23" name="Avrundet rektangel 22">
              <a:extLst>
                <a:ext uri="{FF2B5EF4-FFF2-40B4-BE49-F238E27FC236}">
                  <a16:creationId xmlns:a16="http://schemas.microsoft.com/office/drawing/2014/main" id="{B80887C0-D28D-B88A-D9A8-A05B90472C29}"/>
                </a:ext>
              </a:extLst>
            </p:cNvPr>
            <p:cNvSpPr/>
            <p:nvPr/>
          </p:nvSpPr>
          <p:spPr>
            <a:xfrm>
              <a:off x="5723688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24" name="Trapes 23">
              <a:extLst>
                <a:ext uri="{FF2B5EF4-FFF2-40B4-BE49-F238E27FC236}">
                  <a16:creationId xmlns:a16="http://schemas.microsoft.com/office/drawing/2014/main" id="{DB36FEBE-7711-DE43-F617-6932DE8B2ED8}"/>
                </a:ext>
              </a:extLst>
            </p:cNvPr>
            <p:cNvSpPr/>
            <p:nvPr/>
          </p:nvSpPr>
          <p:spPr>
            <a:xfrm>
              <a:off x="5204451" y="4493621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25" name="Trapes 24">
              <a:extLst>
                <a:ext uri="{FF2B5EF4-FFF2-40B4-BE49-F238E27FC236}">
                  <a16:creationId xmlns:a16="http://schemas.microsoft.com/office/drawing/2014/main" id="{F17BE8BF-3569-4A52-550B-FC597081E12B}"/>
                </a:ext>
              </a:extLst>
            </p:cNvPr>
            <p:cNvSpPr/>
            <p:nvPr/>
          </p:nvSpPr>
          <p:spPr>
            <a:xfrm rot="10800000">
              <a:off x="5186489" y="1750425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26" name="Avrundet rektangel 25">
              <a:extLst>
                <a:ext uri="{FF2B5EF4-FFF2-40B4-BE49-F238E27FC236}">
                  <a16:creationId xmlns:a16="http://schemas.microsoft.com/office/drawing/2014/main" id="{42D73F3B-427F-BFE5-4C51-17CB6A5A2648}"/>
                </a:ext>
              </a:extLst>
            </p:cNvPr>
            <p:cNvSpPr/>
            <p:nvPr/>
          </p:nvSpPr>
          <p:spPr>
            <a:xfrm>
              <a:off x="5173406" y="4683031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27" name="Avrundet rektangel 26">
              <a:extLst>
                <a:ext uri="{FF2B5EF4-FFF2-40B4-BE49-F238E27FC236}">
                  <a16:creationId xmlns:a16="http://schemas.microsoft.com/office/drawing/2014/main" id="{6FBAF305-ABD8-E1DD-4761-BEFCE652CCC9}"/>
                </a:ext>
              </a:extLst>
            </p:cNvPr>
            <p:cNvSpPr/>
            <p:nvPr/>
          </p:nvSpPr>
          <p:spPr>
            <a:xfrm>
              <a:off x="5152197" y="1556652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grpSp>
        <p:nvGrpSpPr>
          <p:cNvPr id="38" name="Gruppe 37">
            <a:extLst>
              <a:ext uri="{FF2B5EF4-FFF2-40B4-BE49-F238E27FC236}">
                <a16:creationId xmlns:a16="http://schemas.microsoft.com/office/drawing/2014/main" id="{E5BC98C1-5C6C-5DD0-47A9-1A16EF82AD50}"/>
              </a:ext>
            </a:extLst>
          </p:cNvPr>
          <p:cNvGrpSpPr/>
          <p:nvPr/>
        </p:nvGrpSpPr>
        <p:grpSpPr>
          <a:xfrm>
            <a:off x="8611986" y="2031275"/>
            <a:ext cx="905958" cy="2950160"/>
            <a:chOff x="3739232" y="1556652"/>
            <a:chExt cx="756004" cy="3296196"/>
          </a:xfrm>
        </p:grpSpPr>
        <p:sp>
          <p:nvSpPr>
            <p:cNvPr id="3" name="Avrundet rektangel 2">
              <a:extLst>
                <a:ext uri="{FF2B5EF4-FFF2-40B4-BE49-F238E27FC236}">
                  <a16:creationId xmlns:a16="http://schemas.microsoft.com/office/drawing/2014/main" id="{D6D00368-8014-976C-AF07-9D3AE0F0FA9F}"/>
                </a:ext>
              </a:extLst>
            </p:cNvPr>
            <p:cNvSpPr/>
            <p:nvPr/>
          </p:nvSpPr>
          <p:spPr>
            <a:xfrm>
              <a:off x="3899263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4" name="Avrundet rektangel 3">
              <a:extLst>
                <a:ext uri="{FF2B5EF4-FFF2-40B4-BE49-F238E27FC236}">
                  <a16:creationId xmlns:a16="http://schemas.microsoft.com/office/drawing/2014/main" id="{6BDB2B3F-11BE-D2AF-7736-5DA038EC7048}"/>
                </a:ext>
              </a:extLst>
            </p:cNvPr>
            <p:cNvSpPr/>
            <p:nvPr/>
          </p:nvSpPr>
          <p:spPr>
            <a:xfrm>
              <a:off x="3984169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6" name="Avrundet rektangel 5">
              <a:extLst>
                <a:ext uri="{FF2B5EF4-FFF2-40B4-BE49-F238E27FC236}">
                  <a16:creationId xmlns:a16="http://schemas.microsoft.com/office/drawing/2014/main" id="{25005BDF-DC4C-1C45-4B9A-E14C519C7E60}"/>
                </a:ext>
              </a:extLst>
            </p:cNvPr>
            <p:cNvSpPr/>
            <p:nvPr/>
          </p:nvSpPr>
          <p:spPr>
            <a:xfrm>
              <a:off x="4069075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7" name="Avrundet rektangel 6">
              <a:extLst>
                <a:ext uri="{FF2B5EF4-FFF2-40B4-BE49-F238E27FC236}">
                  <a16:creationId xmlns:a16="http://schemas.microsoft.com/office/drawing/2014/main" id="{98B540C9-AEA9-5122-6769-5C70B3C9AA09}"/>
                </a:ext>
              </a:extLst>
            </p:cNvPr>
            <p:cNvSpPr/>
            <p:nvPr/>
          </p:nvSpPr>
          <p:spPr>
            <a:xfrm>
              <a:off x="4153981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2" name="Avrundet rektangel 11">
              <a:extLst>
                <a:ext uri="{FF2B5EF4-FFF2-40B4-BE49-F238E27FC236}">
                  <a16:creationId xmlns:a16="http://schemas.microsoft.com/office/drawing/2014/main" id="{14F68AAF-3118-9BB7-DB8A-EC17D4DB8728}"/>
                </a:ext>
              </a:extLst>
            </p:cNvPr>
            <p:cNvSpPr/>
            <p:nvPr/>
          </p:nvSpPr>
          <p:spPr>
            <a:xfrm>
              <a:off x="4225817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3" name="Avrundet rektangel 12">
              <a:extLst>
                <a:ext uri="{FF2B5EF4-FFF2-40B4-BE49-F238E27FC236}">
                  <a16:creationId xmlns:a16="http://schemas.microsoft.com/office/drawing/2014/main" id="{4D8F5A09-5CBE-161A-4439-262E2C76A6B1}"/>
                </a:ext>
              </a:extLst>
            </p:cNvPr>
            <p:cNvSpPr/>
            <p:nvPr/>
          </p:nvSpPr>
          <p:spPr>
            <a:xfrm>
              <a:off x="4310723" y="1952897"/>
              <a:ext cx="45720" cy="2508069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4" name="Trapes 13">
              <a:extLst>
                <a:ext uri="{FF2B5EF4-FFF2-40B4-BE49-F238E27FC236}">
                  <a16:creationId xmlns:a16="http://schemas.microsoft.com/office/drawing/2014/main" id="{EB649B60-3413-6573-1509-D2E5BF94E122}"/>
                </a:ext>
              </a:extLst>
            </p:cNvPr>
            <p:cNvSpPr/>
            <p:nvPr/>
          </p:nvSpPr>
          <p:spPr>
            <a:xfrm>
              <a:off x="3791486" y="4493621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5" name="Trapes 14">
              <a:extLst>
                <a:ext uri="{FF2B5EF4-FFF2-40B4-BE49-F238E27FC236}">
                  <a16:creationId xmlns:a16="http://schemas.microsoft.com/office/drawing/2014/main" id="{85A1A5C3-4F50-C1DC-4547-BCEA8906C594}"/>
                </a:ext>
              </a:extLst>
            </p:cNvPr>
            <p:cNvSpPr/>
            <p:nvPr/>
          </p:nvSpPr>
          <p:spPr>
            <a:xfrm rot="10800000">
              <a:off x="3773524" y="1750425"/>
              <a:ext cx="682541" cy="169817"/>
            </a:xfrm>
            <a:prstGeom prst="trapezoid">
              <a:avLst>
                <a:gd name="adj" fmla="val 59615"/>
              </a:avLst>
            </a:prstGeom>
            <a:solidFill>
              <a:srgbClr val="207685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6" name="Avrundet rektangel 15">
              <a:extLst>
                <a:ext uri="{FF2B5EF4-FFF2-40B4-BE49-F238E27FC236}">
                  <a16:creationId xmlns:a16="http://schemas.microsoft.com/office/drawing/2014/main" id="{C444F067-42CA-AB14-BAC7-A1FDADBC5989}"/>
                </a:ext>
              </a:extLst>
            </p:cNvPr>
            <p:cNvSpPr/>
            <p:nvPr/>
          </p:nvSpPr>
          <p:spPr>
            <a:xfrm>
              <a:off x="3760441" y="4683031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7" name="Avrundet rektangel 16">
              <a:extLst>
                <a:ext uri="{FF2B5EF4-FFF2-40B4-BE49-F238E27FC236}">
                  <a16:creationId xmlns:a16="http://schemas.microsoft.com/office/drawing/2014/main" id="{E46816D8-9036-8BEC-87D6-FFBFF0FD7772}"/>
                </a:ext>
              </a:extLst>
            </p:cNvPr>
            <p:cNvSpPr/>
            <p:nvPr/>
          </p:nvSpPr>
          <p:spPr>
            <a:xfrm>
              <a:off x="3739232" y="1556652"/>
              <a:ext cx="734795" cy="169817"/>
            </a:xfrm>
            <a:prstGeom prst="roundRect">
              <a:avLst/>
            </a:prstGeom>
            <a:solidFill>
              <a:srgbClr val="20768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</p:grpSp>
      <p:pic>
        <p:nvPicPr>
          <p:cNvPr id="57" name="Content Placeholder 8" descr="A diagram of a tree with apples&#10;&#10;Description automatically generated with low confidence">
            <a:extLst>
              <a:ext uri="{FF2B5EF4-FFF2-40B4-BE49-F238E27FC236}">
                <a16:creationId xmlns:a16="http://schemas.microsoft.com/office/drawing/2014/main" id="{92DDF413-9FF6-BCCE-E3C4-1D897F21CEEC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605109" y="2091831"/>
            <a:ext cx="4043967" cy="2992765"/>
          </a:xfrm>
          <a:prstGeom prst="rect">
            <a:avLst/>
          </a:prstGeom>
        </p:spPr>
      </p:pic>
      <p:sp>
        <p:nvSpPr>
          <p:cNvPr id="58" name="Avrundet rektangel 52">
            <a:extLst>
              <a:ext uri="{FF2B5EF4-FFF2-40B4-BE49-F238E27FC236}">
                <a16:creationId xmlns:a16="http://schemas.microsoft.com/office/drawing/2014/main" id="{B364A592-463A-2222-15C7-9F774067128C}"/>
              </a:ext>
            </a:extLst>
          </p:cNvPr>
          <p:cNvSpPr/>
          <p:nvPr/>
        </p:nvSpPr>
        <p:spPr>
          <a:xfrm>
            <a:off x="762267" y="443105"/>
            <a:ext cx="9280985" cy="50299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07685"/>
              </a:gs>
              <a:gs pos="83000">
                <a:srgbClr val="207685"/>
              </a:gs>
              <a:gs pos="100000">
                <a:srgbClr val="2076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Avrundet rektangel 44">
            <a:extLst>
              <a:ext uri="{FF2B5EF4-FFF2-40B4-BE49-F238E27FC236}">
                <a16:creationId xmlns:a16="http://schemas.microsoft.com/office/drawing/2014/main" id="{EA30A098-3FDF-01E7-E71D-4B34BFC6F6EB}"/>
              </a:ext>
            </a:extLst>
          </p:cNvPr>
          <p:cNvSpPr/>
          <p:nvPr/>
        </p:nvSpPr>
        <p:spPr>
          <a:xfrm rot="2729833">
            <a:off x="493077" y="347747"/>
            <a:ext cx="718457" cy="674305"/>
          </a:xfrm>
          <a:prstGeom prst="roundRect">
            <a:avLst>
              <a:gd name="adj" fmla="val 23940"/>
            </a:avLst>
          </a:prstGeom>
          <a:solidFill>
            <a:srgbClr val="2076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kstSylinder 51">
            <a:extLst>
              <a:ext uri="{FF2B5EF4-FFF2-40B4-BE49-F238E27FC236}">
                <a16:creationId xmlns:a16="http://schemas.microsoft.com/office/drawing/2014/main" id="{A7BD0E0F-B73D-00CE-E091-E253A71247E8}"/>
              </a:ext>
            </a:extLst>
          </p:cNvPr>
          <p:cNvSpPr txBox="1"/>
          <p:nvPr/>
        </p:nvSpPr>
        <p:spPr>
          <a:xfrm>
            <a:off x="1327244" y="416256"/>
            <a:ext cx="608831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b-NO" sz="3200" b="1" dirty="0">
                <a:solidFill>
                  <a:schemeClr val="bg1"/>
                </a:solidFill>
                <a:latin typeface="Aptos"/>
              </a:rPr>
              <a:t>UiO satser på kvanteteknologi</a:t>
            </a:r>
          </a:p>
        </p:txBody>
      </p:sp>
      <p:sp>
        <p:nvSpPr>
          <p:cNvPr id="41" name="Trekant 40">
            <a:extLst>
              <a:ext uri="{FF2B5EF4-FFF2-40B4-BE49-F238E27FC236}">
                <a16:creationId xmlns:a16="http://schemas.microsoft.com/office/drawing/2014/main" id="{CE563682-6AFC-53D6-038D-AB1B494F879A}"/>
              </a:ext>
            </a:extLst>
          </p:cNvPr>
          <p:cNvSpPr/>
          <p:nvPr/>
        </p:nvSpPr>
        <p:spPr>
          <a:xfrm>
            <a:off x="8051721" y="732598"/>
            <a:ext cx="4008284" cy="1262740"/>
          </a:xfrm>
          <a:prstGeom prst="triangle">
            <a:avLst/>
          </a:prstGeom>
          <a:solidFill>
            <a:srgbClr val="207685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b-NO" sz="1800" b="1" dirty="0">
                <a:latin typeface="Aptos" panose="020B0004020202020204" pitchFamily="34" charset="0"/>
              </a:rPr>
              <a:t>Kvanteteknologi for fremtiden</a:t>
            </a:r>
          </a:p>
        </p:txBody>
      </p:sp>
    </p:spTree>
    <p:extLst>
      <p:ext uri="{BB962C8B-B14F-4D97-AF65-F5344CB8AC3E}">
        <p14:creationId xmlns:p14="http://schemas.microsoft.com/office/powerpoint/2010/main" val="1070635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Marie stående i vernedrakt i laborator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36" y="3425548"/>
            <a:ext cx="6107563" cy="343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Marie foran vindeltrap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36" y="0"/>
            <a:ext cx="6107564" cy="343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/>
          <p:cNvSpPr>
            <a:spLocks noGrp="1"/>
          </p:cNvSpPr>
          <p:nvPr>
            <p:ph sz="quarter" idx="28"/>
          </p:nvPr>
        </p:nvSpPr>
        <p:spPr>
          <a:xfrm>
            <a:off x="360043" y="1401323"/>
            <a:ext cx="5457097" cy="44718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</a:rPr>
              <a:t>Ny studieretning i kvanteteknologi (</a:t>
            </a:r>
            <a:r>
              <a:rPr lang="nb-NO" sz="2000" dirty="0" err="1">
                <a:solidFill>
                  <a:schemeClr val="tx1"/>
                </a:solidFill>
              </a:rPr>
              <a:t>BSc</a:t>
            </a:r>
            <a:r>
              <a:rPr lang="nb-NO" sz="2000" dirty="0">
                <a:solidFill>
                  <a:schemeClr val="tx1"/>
                </a:solidFill>
              </a:rPr>
              <a:t>)</a:t>
            </a:r>
          </a:p>
          <a:p>
            <a:pPr marL="846146" lvl="1" indent="-285750">
              <a:buFont typeface="Courier New" panose="02070309020205020404" pitchFamily="49" charset="0"/>
              <a:buChar char="o"/>
            </a:pPr>
            <a:r>
              <a:rPr lang="nb-NO" sz="1600" dirty="0"/>
              <a:t>Starter høsten 2024</a:t>
            </a:r>
          </a:p>
          <a:p>
            <a:pPr marL="846146" lvl="1" indent="-285750">
              <a:buFont typeface="Courier New" panose="02070309020205020404" pitchFamily="49" charset="0"/>
              <a:buChar char="o"/>
            </a:pPr>
            <a:r>
              <a:rPr lang="nb-NO" sz="1600" dirty="0">
                <a:solidFill>
                  <a:schemeClr val="tx1"/>
                </a:solidFill>
              </a:rPr>
              <a:t>Gir bred bakgrunn over hele feltet</a:t>
            </a:r>
          </a:p>
          <a:p>
            <a:pPr marL="846146" lvl="1" indent="-285750">
              <a:buFont typeface="Courier New" panose="02070309020205020404" pitchFamily="49" charset="0"/>
              <a:buChar char="o"/>
            </a:pPr>
            <a:r>
              <a:rPr lang="nb-NO" sz="1600" dirty="0">
                <a:cs typeface="Arial" panose="020B0604020202020204" pitchFamily="34" charset="0"/>
              </a:rPr>
              <a:t>Dette er det første </a:t>
            </a:r>
            <a:r>
              <a:rPr lang="nb-NO" sz="1600" dirty="0" err="1">
                <a:cs typeface="Arial" panose="020B0604020202020204" pitchFamily="34" charset="0"/>
              </a:rPr>
              <a:t>BSc</a:t>
            </a:r>
            <a:r>
              <a:rPr lang="nb-NO" sz="1600" dirty="0">
                <a:cs typeface="Arial" panose="020B0604020202020204" pitchFamily="34" charset="0"/>
              </a:rPr>
              <a:t>-programmet i Norge, og andre i Norden, med en slik mulighet</a:t>
            </a:r>
            <a:endParaRPr lang="en-GB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</a:rPr>
              <a:t>Nye studieretninger på </a:t>
            </a:r>
            <a:r>
              <a:rPr lang="nb-NO" sz="2000" dirty="0" err="1">
                <a:solidFill>
                  <a:schemeClr val="tx1"/>
                </a:solidFill>
              </a:rPr>
              <a:t>MSc</a:t>
            </a:r>
            <a:r>
              <a:rPr lang="nb-NO" sz="2000" dirty="0">
                <a:solidFill>
                  <a:schemeClr val="tx1"/>
                </a:solidFill>
              </a:rPr>
              <a:t>-nivå ved FI  </a:t>
            </a:r>
          </a:p>
          <a:p>
            <a:pPr marL="846146" lvl="1" indent="-285750">
              <a:buFont typeface="Courier New" panose="02070309020205020404" pitchFamily="49" charset="0"/>
              <a:buChar char="o"/>
            </a:pPr>
            <a:r>
              <a:rPr lang="nb-NO" sz="1600" dirty="0"/>
              <a:t>Studieretning for kvanteteknologi og maskinlæring innen beregningsorientert vitenskap</a:t>
            </a:r>
          </a:p>
          <a:p>
            <a:pPr marL="846146" lvl="1" indent="-285750">
              <a:buFont typeface="Courier New" panose="02070309020205020404" pitchFamily="49" charset="0"/>
              <a:buChar char="o"/>
            </a:pPr>
            <a:r>
              <a:rPr lang="nb-NO" sz="1600" dirty="0"/>
              <a:t>S</a:t>
            </a:r>
            <a:r>
              <a:rPr lang="nb-NO" sz="1600" dirty="0">
                <a:solidFill>
                  <a:schemeClr val="tx1"/>
                </a:solidFill>
              </a:rPr>
              <a:t>tudieretning </a:t>
            </a:r>
            <a:r>
              <a:rPr lang="nb-NO" sz="1600" dirty="0"/>
              <a:t>i</a:t>
            </a:r>
            <a:r>
              <a:rPr lang="nb-NO" sz="1600" dirty="0">
                <a:solidFill>
                  <a:schemeClr val="tx1"/>
                </a:solidFill>
              </a:rPr>
              <a:t> kvanteteknologi innen fysikk </a:t>
            </a:r>
            <a:endParaRPr lang="nb-NO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 err="1">
                <a:solidFill>
                  <a:schemeClr val="tx1"/>
                </a:solidFill>
              </a:rPr>
              <a:t>PhD</a:t>
            </a:r>
            <a:r>
              <a:rPr lang="nb-NO" sz="2000" dirty="0">
                <a:solidFill>
                  <a:schemeClr val="tx1"/>
                </a:solidFill>
              </a:rPr>
              <a:t> (forskerutdanning)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</a:endParaRPr>
          </a:p>
          <a:p>
            <a:pPr marL="0" indent="0"/>
            <a:r>
              <a:rPr lang="en-GB" sz="3200" i="1" dirty="0">
                <a:solidFill>
                  <a:srgbClr val="207685"/>
                </a:solidFill>
                <a:latin typeface="Aptos" panose="020B0004020202020204" pitchFamily="34" charset="0"/>
              </a:rPr>
              <a:t>Quantum literate workforce</a:t>
            </a:r>
          </a:p>
        </p:txBody>
      </p:sp>
      <p:sp>
        <p:nvSpPr>
          <p:cNvPr id="9" name="Avrundet rektangel 52">
            <a:extLst>
              <a:ext uri="{FF2B5EF4-FFF2-40B4-BE49-F238E27FC236}">
                <a16:creationId xmlns:a16="http://schemas.microsoft.com/office/drawing/2014/main" id="{B364A592-463A-2222-15C7-9F774067128C}"/>
              </a:ext>
            </a:extLst>
          </p:cNvPr>
          <p:cNvSpPr/>
          <p:nvPr/>
        </p:nvSpPr>
        <p:spPr>
          <a:xfrm>
            <a:off x="762267" y="443105"/>
            <a:ext cx="4427954" cy="50299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07685"/>
              </a:gs>
              <a:gs pos="83000">
                <a:srgbClr val="207685"/>
              </a:gs>
              <a:gs pos="100000">
                <a:srgbClr val="2076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vrundet rektangel 44">
            <a:extLst>
              <a:ext uri="{FF2B5EF4-FFF2-40B4-BE49-F238E27FC236}">
                <a16:creationId xmlns:a16="http://schemas.microsoft.com/office/drawing/2014/main" id="{EA30A098-3FDF-01E7-E71D-4B34BFC6F6EB}"/>
              </a:ext>
            </a:extLst>
          </p:cNvPr>
          <p:cNvSpPr/>
          <p:nvPr/>
        </p:nvSpPr>
        <p:spPr>
          <a:xfrm rot="2729833">
            <a:off x="493077" y="347747"/>
            <a:ext cx="718457" cy="674305"/>
          </a:xfrm>
          <a:prstGeom prst="roundRect">
            <a:avLst>
              <a:gd name="adj" fmla="val 23940"/>
            </a:avLst>
          </a:prstGeom>
          <a:solidFill>
            <a:srgbClr val="2076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kstSylinder 51">
            <a:extLst>
              <a:ext uri="{FF2B5EF4-FFF2-40B4-BE49-F238E27FC236}">
                <a16:creationId xmlns:a16="http://schemas.microsoft.com/office/drawing/2014/main" id="{A7BD0E0F-B73D-00CE-E091-E253A71247E8}"/>
              </a:ext>
            </a:extLst>
          </p:cNvPr>
          <p:cNvSpPr txBox="1"/>
          <p:nvPr/>
        </p:nvSpPr>
        <p:spPr>
          <a:xfrm>
            <a:off x="1327244" y="416256"/>
            <a:ext cx="349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chemeClr val="bg1"/>
                </a:solidFill>
                <a:latin typeface="Aptos" panose="020B0004020202020204" pitchFamily="34" charset="0"/>
              </a:rPr>
              <a:t>Utdanning</a:t>
            </a:r>
          </a:p>
        </p:txBody>
      </p:sp>
      <p:pic>
        <p:nvPicPr>
          <p:cNvPr id="10" name="Bilde 16">
            <a:extLst>
              <a:ext uri="{FF2B5EF4-FFF2-40B4-BE49-F238E27FC236}">
                <a16:creationId xmlns:a16="http://schemas.microsoft.com/office/drawing/2014/main" id="{C1716E93-BA00-2AE9-D49E-F38DD4226A2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53" y="6191939"/>
            <a:ext cx="900189" cy="243427"/>
          </a:xfrm>
          <a:prstGeom prst="rect">
            <a:avLst/>
          </a:prstGeom>
        </p:spPr>
      </p:pic>
      <p:pic>
        <p:nvPicPr>
          <p:cNvPr id="11" name="Bilde 18" descr="Et bilde som inneholder tekst, logo, Font, symbol&#10;&#10;Automatisk generert beskrivelse">
            <a:extLst>
              <a:ext uri="{FF2B5EF4-FFF2-40B4-BE49-F238E27FC236}">
                <a16:creationId xmlns:a16="http://schemas.microsoft.com/office/drawing/2014/main" id="{94D148B1-C536-C510-6080-CE856CEE8E9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30530" r="15620" b="31244"/>
          <a:stretch/>
        </p:blipFill>
        <p:spPr>
          <a:xfrm>
            <a:off x="177023" y="6124204"/>
            <a:ext cx="1411945" cy="408412"/>
          </a:xfrm>
          <a:prstGeom prst="rect">
            <a:avLst/>
          </a:prstGeom>
        </p:spPr>
      </p:pic>
      <p:pic>
        <p:nvPicPr>
          <p:cNvPr id="15" name="Grafikk 17">
            <a:extLst>
              <a:ext uri="{FF2B5EF4-FFF2-40B4-BE49-F238E27FC236}">
                <a16:creationId xmlns:a16="http://schemas.microsoft.com/office/drawing/2014/main" id="{0D070FF2-B408-0514-2DB0-1023F1CFA9C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86" t="20628" r="16402" b="22534"/>
          <a:stretch/>
        </p:blipFill>
        <p:spPr>
          <a:xfrm>
            <a:off x="3107623" y="6144854"/>
            <a:ext cx="1080027" cy="337596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34E6771-33B2-5D18-70C0-C679C9C3A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97" y="6004405"/>
            <a:ext cx="1155763" cy="6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63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in a blue suit working on a machine&#10;&#10;Description automatically generated">
            <a:extLst>
              <a:ext uri="{FF2B5EF4-FFF2-40B4-BE49-F238E27FC236}">
                <a16:creationId xmlns:a16="http://schemas.microsoft.com/office/drawing/2014/main" id="{40E109F6-611C-2B60-4908-AD8CBA12E63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96" y="-218272"/>
            <a:ext cx="5444632" cy="7242778"/>
          </a:xfrm>
          <a:prstGeom prst="rect">
            <a:avLst/>
          </a:prstGeom>
        </p:spPr>
      </p:pic>
      <p:pic>
        <p:nvPicPr>
          <p:cNvPr id="7" name="Picture 6" descr="A person wearing goggles and blue safety goggles&#10;&#10;Description automatically generated">
            <a:extLst>
              <a:ext uri="{FF2B5EF4-FFF2-40B4-BE49-F238E27FC236}">
                <a16:creationId xmlns:a16="http://schemas.microsoft.com/office/drawing/2014/main" id="{83774F74-B2DA-DA39-6FB2-46AABA3438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74" y="0"/>
            <a:ext cx="4383281" cy="6858000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EFAE30CC-3D93-20D7-A5C8-F82F6C362A63}"/>
              </a:ext>
            </a:extLst>
          </p:cNvPr>
          <p:cNvSpPr/>
          <p:nvPr/>
        </p:nvSpPr>
        <p:spPr>
          <a:xfrm>
            <a:off x="4899990" y="-87549"/>
            <a:ext cx="692455" cy="7112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" name="Content Placeholder 1"/>
          <p:cNvSpPr>
            <a:spLocks noGrp="1"/>
          </p:cNvSpPr>
          <p:nvPr>
            <p:ph sz="quarter" idx="28"/>
          </p:nvPr>
        </p:nvSpPr>
        <p:spPr>
          <a:xfrm>
            <a:off x="360043" y="1428171"/>
            <a:ext cx="4982670" cy="42470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  <a:latin typeface="+mj-lt"/>
              </a:rPr>
              <a:t>Interne investeringer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  <a:latin typeface="+mj-lt"/>
              </a:rPr>
              <a:t>Kvanteteknologi er én av hovedsatsningene i </a:t>
            </a:r>
            <a:r>
              <a:rPr lang="nb-NO" sz="2000" dirty="0" err="1">
                <a:solidFill>
                  <a:schemeClr val="tx1"/>
                </a:solidFill>
                <a:latin typeface="+mj-lt"/>
              </a:rPr>
              <a:t>NorFab</a:t>
            </a:r>
            <a:endParaRPr lang="nb-NO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000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 err="1">
                <a:solidFill>
                  <a:schemeClr val="tx1"/>
                </a:solidFill>
              </a:rPr>
              <a:t>NorFab</a:t>
            </a:r>
            <a:r>
              <a:rPr lang="nb-NO" sz="2000" dirty="0">
                <a:solidFill>
                  <a:schemeClr val="tx1"/>
                </a:solidFill>
              </a:rPr>
              <a:t>-infrastrukturen er viktig for kompetansebygging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000" dirty="0">
              <a:solidFill>
                <a:schemeClr val="tx1"/>
              </a:solidFill>
              <a:latin typeface="+mj-lt"/>
            </a:endParaRPr>
          </a:p>
          <a:p>
            <a:pPr marL="0" indent="0"/>
            <a:r>
              <a:rPr lang="nb-NO" sz="2800" i="1" dirty="0">
                <a:solidFill>
                  <a:srgbClr val="207685"/>
                </a:solidFill>
                <a:latin typeface="Aptos" panose="020B0004020202020204"/>
              </a:rPr>
              <a:t>Open-</a:t>
            </a:r>
            <a:r>
              <a:rPr lang="nb-NO" sz="2800" i="1" dirty="0" err="1">
                <a:solidFill>
                  <a:srgbClr val="207685"/>
                </a:solidFill>
                <a:latin typeface="Aptos" panose="020B0004020202020204"/>
              </a:rPr>
              <a:t>access</a:t>
            </a:r>
            <a:r>
              <a:rPr lang="nb-NO" sz="2800" i="1" dirty="0">
                <a:solidFill>
                  <a:srgbClr val="207685"/>
                </a:solidFill>
                <a:latin typeface="Aptos" panose="020B0004020202020204"/>
              </a:rPr>
              <a:t> testarena for kvanteteknologi </a:t>
            </a:r>
          </a:p>
        </p:txBody>
      </p:sp>
      <p:sp>
        <p:nvSpPr>
          <p:cNvPr id="4" name="Avrundet rektangel 52">
            <a:extLst>
              <a:ext uri="{FF2B5EF4-FFF2-40B4-BE49-F238E27FC236}">
                <a16:creationId xmlns:a16="http://schemas.microsoft.com/office/drawing/2014/main" id="{709DD797-EAD0-D33B-395D-5AA881B466C1}"/>
              </a:ext>
            </a:extLst>
          </p:cNvPr>
          <p:cNvSpPr/>
          <p:nvPr/>
        </p:nvSpPr>
        <p:spPr>
          <a:xfrm>
            <a:off x="762267" y="443105"/>
            <a:ext cx="4427954" cy="50299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07685"/>
              </a:gs>
              <a:gs pos="83000">
                <a:srgbClr val="207685"/>
              </a:gs>
              <a:gs pos="100000">
                <a:srgbClr val="2076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vrundet rektangel 44">
            <a:extLst>
              <a:ext uri="{FF2B5EF4-FFF2-40B4-BE49-F238E27FC236}">
                <a16:creationId xmlns:a16="http://schemas.microsoft.com/office/drawing/2014/main" id="{2956E2F4-DF26-A06F-1F97-66F1327752E8}"/>
              </a:ext>
            </a:extLst>
          </p:cNvPr>
          <p:cNvSpPr/>
          <p:nvPr/>
        </p:nvSpPr>
        <p:spPr>
          <a:xfrm rot="2729833">
            <a:off x="493077" y="347747"/>
            <a:ext cx="718457" cy="674305"/>
          </a:xfrm>
          <a:prstGeom prst="roundRect">
            <a:avLst>
              <a:gd name="adj" fmla="val 23940"/>
            </a:avLst>
          </a:prstGeom>
          <a:solidFill>
            <a:srgbClr val="2076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kstSylinder 51">
            <a:extLst>
              <a:ext uri="{FF2B5EF4-FFF2-40B4-BE49-F238E27FC236}">
                <a16:creationId xmlns:a16="http://schemas.microsoft.com/office/drawing/2014/main" id="{009422F8-AD75-C8F6-3B07-280C42C0D63C}"/>
              </a:ext>
            </a:extLst>
          </p:cNvPr>
          <p:cNvSpPr txBox="1"/>
          <p:nvPr/>
        </p:nvSpPr>
        <p:spPr>
          <a:xfrm>
            <a:off x="1327244" y="416256"/>
            <a:ext cx="349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chemeClr val="bg1"/>
                </a:solidFill>
                <a:latin typeface="Aptos" panose="020B0004020202020204" pitchFamily="34" charset="0"/>
              </a:rPr>
              <a:t>Infrastruktur</a:t>
            </a:r>
          </a:p>
        </p:txBody>
      </p:sp>
      <p:pic>
        <p:nvPicPr>
          <p:cNvPr id="13" name="Bilde 16">
            <a:extLst>
              <a:ext uri="{FF2B5EF4-FFF2-40B4-BE49-F238E27FC236}">
                <a16:creationId xmlns:a16="http://schemas.microsoft.com/office/drawing/2014/main" id="{C1716E93-BA00-2AE9-D49E-F38DD4226A2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253" y="6191939"/>
            <a:ext cx="900189" cy="243427"/>
          </a:xfrm>
          <a:prstGeom prst="rect">
            <a:avLst/>
          </a:prstGeom>
        </p:spPr>
      </p:pic>
      <p:pic>
        <p:nvPicPr>
          <p:cNvPr id="14" name="Bilde 18" descr="Et bilde som inneholder tekst, logo, Font, symbol&#10;&#10;Automatisk generert beskrivelse">
            <a:extLst>
              <a:ext uri="{FF2B5EF4-FFF2-40B4-BE49-F238E27FC236}">
                <a16:creationId xmlns:a16="http://schemas.microsoft.com/office/drawing/2014/main" id="{94D148B1-C536-C510-6080-CE856CEE8E9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30530" r="15620" b="31244"/>
          <a:stretch/>
        </p:blipFill>
        <p:spPr>
          <a:xfrm>
            <a:off x="177023" y="6124204"/>
            <a:ext cx="1411945" cy="408412"/>
          </a:xfrm>
          <a:prstGeom prst="rect">
            <a:avLst/>
          </a:prstGeom>
        </p:spPr>
      </p:pic>
      <p:pic>
        <p:nvPicPr>
          <p:cNvPr id="15" name="Grafikk 17">
            <a:extLst>
              <a:ext uri="{FF2B5EF4-FFF2-40B4-BE49-F238E27FC236}">
                <a16:creationId xmlns:a16="http://schemas.microsoft.com/office/drawing/2014/main" id="{0D070FF2-B408-0514-2DB0-1023F1CFA9C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8786" t="20628" r="16402" b="22534"/>
          <a:stretch/>
        </p:blipFill>
        <p:spPr>
          <a:xfrm>
            <a:off x="3107623" y="6144854"/>
            <a:ext cx="1080027" cy="337596"/>
          </a:xfrm>
          <a:prstGeom prst="rect">
            <a:avLst/>
          </a:prstGeom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734E6771-33B2-5D18-70C0-C679C9C3A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97" y="6004405"/>
            <a:ext cx="1155763" cy="648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5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28"/>
          </p:nvPr>
        </p:nvSpPr>
        <p:spPr>
          <a:xfrm>
            <a:off x="360043" y="1401323"/>
            <a:ext cx="4982356" cy="466317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  <a:latin typeface="+mj-lt"/>
              </a:rPr>
              <a:t>UiO har allerede utstrakt teoretisk, beregningsorientert og eksperimentell aktivitet på kvantevitenskap og -teknologi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  <a:latin typeface="+mj-lt"/>
              </a:rPr>
              <a:t>På UiO-</a:t>
            </a:r>
            <a:r>
              <a:rPr lang="nb-NO" sz="2000" dirty="0" err="1">
                <a:solidFill>
                  <a:schemeClr val="tx1"/>
                </a:solidFill>
                <a:latin typeface="+mj-lt"/>
              </a:rPr>
              <a:t>MiNaLab</a:t>
            </a:r>
            <a:r>
              <a:rPr lang="nb-NO" sz="2000" dirty="0">
                <a:solidFill>
                  <a:schemeClr val="tx1"/>
                </a:solidFill>
                <a:latin typeface="+mj-lt"/>
              </a:rPr>
              <a:t> fokuserer vi på halvlederbasert kvanteteknologi, som ett av få eksperimentelle miljø i Norge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000" dirty="0">
                <a:solidFill>
                  <a:schemeClr val="tx1"/>
                </a:solidFill>
              </a:rPr>
              <a:t>Kvantesensorer er identifisert som et område med stort potensiale og som vil bli viktig for Norge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000" dirty="0">
              <a:solidFill>
                <a:schemeClr val="tx1"/>
              </a:solidFill>
              <a:latin typeface="+mj-lt"/>
            </a:endParaRPr>
          </a:p>
          <a:p>
            <a:pPr marL="0" indent="0"/>
            <a:endParaRPr lang="nb-NO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Avrundet rektangel 52">
            <a:extLst>
              <a:ext uri="{FF2B5EF4-FFF2-40B4-BE49-F238E27FC236}">
                <a16:creationId xmlns:a16="http://schemas.microsoft.com/office/drawing/2014/main" id="{B364A592-463A-2222-15C7-9F774067128C}"/>
              </a:ext>
            </a:extLst>
          </p:cNvPr>
          <p:cNvSpPr/>
          <p:nvPr/>
        </p:nvSpPr>
        <p:spPr>
          <a:xfrm>
            <a:off x="762267" y="443105"/>
            <a:ext cx="4427954" cy="50299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rgbClr val="207685"/>
              </a:gs>
              <a:gs pos="83000">
                <a:srgbClr val="207685"/>
              </a:gs>
              <a:gs pos="100000">
                <a:srgbClr val="207685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vrundet rektangel 44">
            <a:extLst>
              <a:ext uri="{FF2B5EF4-FFF2-40B4-BE49-F238E27FC236}">
                <a16:creationId xmlns:a16="http://schemas.microsoft.com/office/drawing/2014/main" id="{EA30A098-3FDF-01E7-E71D-4B34BFC6F6EB}"/>
              </a:ext>
            </a:extLst>
          </p:cNvPr>
          <p:cNvSpPr/>
          <p:nvPr/>
        </p:nvSpPr>
        <p:spPr>
          <a:xfrm rot="2729833">
            <a:off x="493077" y="347747"/>
            <a:ext cx="718457" cy="674305"/>
          </a:xfrm>
          <a:prstGeom prst="roundRect">
            <a:avLst>
              <a:gd name="adj" fmla="val 23940"/>
            </a:avLst>
          </a:prstGeom>
          <a:solidFill>
            <a:srgbClr val="20768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kstSylinder 51">
            <a:extLst>
              <a:ext uri="{FF2B5EF4-FFF2-40B4-BE49-F238E27FC236}">
                <a16:creationId xmlns:a16="http://schemas.microsoft.com/office/drawing/2014/main" id="{A7BD0E0F-B73D-00CE-E091-E253A71247E8}"/>
              </a:ext>
            </a:extLst>
          </p:cNvPr>
          <p:cNvSpPr txBox="1"/>
          <p:nvPr/>
        </p:nvSpPr>
        <p:spPr>
          <a:xfrm>
            <a:off x="1327244" y="416256"/>
            <a:ext cx="3491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3200" b="1" dirty="0">
                <a:solidFill>
                  <a:schemeClr val="bg1"/>
                </a:solidFill>
                <a:latin typeface="Aptos" panose="020B0004020202020204" pitchFamily="34" charset="0"/>
              </a:rPr>
              <a:t>Forskning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896" y="192367"/>
            <a:ext cx="3490876" cy="19892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651" y="2181601"/>
            <a:ext cx="3391902" cy="22133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400" y="4470146"/>
            <a:ext cx="4267202" cy="21922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75808" y="4239314"/>
            <a:ext cx="232467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sz="1000" i="1" dirty="0"/>
              <a:t>Nature Electronics</a:t>
            </a:r>
            <a:r>
              <a:rPr lang="nb-NO" sz="1000" dirty="0"/>
              <a:t>, vol. 3,</a:t>
            </a:r>
            <a:r>
              <a:rPr lang="nb-NO" sz="1000" i="1" dirty="0"/>
              <a:t> </a:t>
            </a:r>
            <a:r>
              <a:rPr lang="nb-NO" sz="1000" dirty="0"/>
              <a:t>738 (2020).</a:t>
            </a:r>
          </a:p>
        </p:txBody>
      </p:sp>
      <p:sp>
        <p:nvSpPr>
          <p:cNvPr id="6" name="Rectangle 5"/>
          <p:cNvSpPr/>
          <p:nvPr/>
        </p:nvSpPr>
        <p:spPr>
          <a:xfrm>
            <a:off x="9402417" y="2181601"/>
            <a:ext cx="268835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 err="1">
                <a:solidFill>
                  <a:srgbClr val="000000"/>
                </a:solidFill>
                <a:ea typeface="Calibri" panose="020F0502020204030204" pitchFamily="34" charset="0"/>
              </a:rPr>
              <a:t>npj</a:t>
            </a:r>
            <a:r>
              <a:rPr lang="en-US" sz="1000" i="1" dirty="0">
                <a:solidFill>
                  <a:srgbClr val="000000"/>
                </a:solidFill>
                <a:ea typeface="Calibri" panose="020F0502020204030204" pitchFamily="34" charset="0"/>
              </a:rPr>
              <a:t> Quantum Information</a:t>
            </a:r>
            <a:r>
              <a:rPr lang="en-US" sz="1000" dirty="0">
                <a:solidFill>
                  <a:srgbClr val="000000"/>
                </a:solidFill>
                <a:ea typeface="Calibri" panose="020F0502020204030204" pitchFamily="34" charset="0"/>
              </a:rPr>
              <a:t>,</a:t>
            </a:r>
            <a:r>
              <a:rPr lang="en-US" sz="1000" i="1" dirty="0">
                <a:solidFill>
                  <a:srgbClr val="000000"/>
                </a:solidFill>
                <a:ea typeface="Calibri" panose="020F0502020204030204" pitchFamily="34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ea typeface="Calibri" panose="020F0502020204030204" pitchFamily="34" charset="0"/>
              </a:rPr>
              <a:t>vol. 5, </a:t>
            </a:r>
            <a:r>
              <a:rPr lang="en-US" sz="1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111 (2019). 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31529" y="6611779"/>
            <a:ext cx="207620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 err="1">
                <a:solidFill>
                  <a:srgbClr val="000000"/>
                </a:solidFill>
                <a:ea typeface="Calibri" panose="020F0502020204030204" pitchFamily="34" charset="0"/>
              </a:rPr>
              <a:t>npj</a:t>
            </a:r>
            <a:r>
              <a:rPr lang="en-US" sz="1000" i="1" dirty="0">
                <a:solidFill>
                  <a:srgbClr val="000000"/>
                </a:solidFill>
                <a:ea typeface="Calibri" panose="020F0502020204030204" pitchFamily="34" charset="0"/>
              </a:rPr>
              <a:t> Comp Mat</a:t>
            </a:r>
            <a:r>
              <a:rPr lang="en-US" sz="1000" dirty="0">
                <a:solidFill>
                  <a:srgbClr val="000000"/>
                </a:solidFill>
                <a:ea typeface="Calibri" panose="020F0502020204030204" pitchFamily="34" charset="0"/>
              </a:rPr>
              <a:t>,</a:t>
            </a:r>
            <a:r>
              <a:rPr lang="en-US" sz="1000" i="1" dirty="0">
                <a:solidFill>
                  <a:srgbClr val="000000"/>
                </a:solidFill>
                <a:ea typeface="Calibri" panose="020F0502020204030204" pitchFamily="34" charset="0"/>
              </a:rPr>
              <a:t> </a:t>
            </a:r>
            <a:r>
              <a:rPr lang="en-US" sz="1000" dirty="0">
                <a:solidFill>
                  <a:srgbClr val="000000"/>
                </a:solidFill>
                <a:ea typeface="Calibri" panose="020F0502020204030204" pitchFamily="34" charset="0"/>
              </a:rPr>
              <a:t>vol. 8, </a:t>
            </a:r>
            <a:r>
              <a:rPr lang="en-US" sz="1000" dirty="0">
                <a:solidFill>
                  <a:srgbClr val="0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207 (2022).</a:t>
            </a:r>
            <a:endParaRPr lang="en-US" sz="1000" dirty="0">
              <a:cs typeface="Times New Roman" panose="02020603050405020304" pitchFamily="18" charset="0"/>
            </a:endParaRPr>
          </a:p>
        </p:txBody>
      </p:sp>
      <p:pic>
        <p:nvPicPr>
          <p:cNvPr id="17" name="Bilde 16">
            <a:extLst>
              <a:ext uri="{FF2B5EF4-FFF2-40B4-BE49-F238E27FC236}">
                <a16:creationId xmlns:a16="http://schemas.microsoft.com/office/drawing/2014/main" id="{C1716E93-BA00-2AE9-D49E-F38DD4226A2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092" y="6206696"/>
            <a:ext cx="900189" cy="243427"/>
          </a:xfrm>
          <a:prstGeom prst="rect">
            <a:avLst/>
          </a:prstGeom>
        </p:spPr>
      </p:pic>
      <p:pic>
        <p:nvPicPr>
          <p:cNvPr id="18" name="Bilde 18" descr="Et bilde som inneholder tekst, logo, Font, symbol&#10;&#10;Automatisk generert beskrivelse">
            <a:extLst>
              <a:ext uri="{FF2B5EF4-FFF2-40B4-BE49-F238E27FC236}">
                <a16:creationId xmlns:a16="http://schemas.microsoft.com/office/drawing/2014/main" id="{94D148B1-C536-C510-6080-CE856CEE8E9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3" t="30530" r="15620" b="31244"/>
          <a:stretch/>
        </p:blipFill>
        <p:spPr>
          <a:xfrm>
            <a:off x="2788396" y="6153807"/>
            <a:ext cx="1207259" cy="349205"/>
          </a:xfrm>
          <a:prstGeom prst="rect">
            <a:avLst/>
          </a:prstGeom>
        </p:spPr>
      </p:pic>
      <p:pic>
        <p:nvPicPr>
          <p:cNvPr id="19" name="Grafikk 17">
            <a:extLst>
              <a:ext uri="{FF2B5EF4-FFF2-40B4-BE49-F238E27FC236}">
                <a16:creationId xmlns:a16="http://schemas.microsoft.com/office/drawing/2014/main" id="{0D070FF2-B408-0514-2DB0-1023F1CFA9C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8786" t="20628" r="16402" b="22534"/>
          <a:stretch/>
        </p:blipFill>
        <p:spPr>
          <a:xfrm>
            <a:off x="4415770" y="6155557"/>
            <a:ext cx="1080027" cy="3375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0043" y="4940756"/>
            <a:ext cx="57806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 sz="2400" i="1" dirty="0">
                <a:solidFill>
                  <a:srgbClr val="207685"/>
                </a:solidFill>
                <a:latin typeface="Aptos" panose="020B0004020202020204"/>
              </a:rPr>
              <a:t>Samarbeid mellom forskning, innovasjon, næringsliv og det offentlige </a:t>
            </a:r>
          </a:p>
        </p:txBody>
      </p:sp>
      <p:pic>
        <p:nvPicPr>
          <p:cNvPr id="20" name="Picture 10">
            <a:extLst>
              <a:ext uri="{FF2B5EF4-FFF2-40B4-BE49-F238E27FC236}">
                <a16:creationId xmlns:a16="http://schemas.microsoft.com/office/drawing/2014/main" id="{734E6771-33B2-5D18-70C0-C679C9C3A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628" y="6040426"/>
            <a:ext cx="1109259" cy="621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335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6666"/>
      </a:accent1>
      <a:accent2>
        <a:srgbClr val="FFFEA7"/>
      </a:accent2>
      <a:accent3>
        <a:srgbClr val="86A4F7"/>
      </a:accent3>
      <a:accent4>
        <a:srgbClr val="E6ECFF"/>
      </a:accent4>
      <a:accent5>
        <a:srgbClr val="FEA11B"/>
      </a:accent5>
      <a:accent6>
        <a:srgbClr val="3E31D6"/>
      </a:accent6>
      <a:hlink>
        <a:srgbClr val="0563C1"/>
      </a:hlink>
      <a:folHlink>
        <a:srgbClr val="954F72"/>
      </a:folHlink>
    </a:clrScheme>
    <a:fontScheme name="Custom 17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O_PPT_Senter_ENG.potx" id="{D10E9272-F246-484A-AD78-439172731BCF}" vid="{B5EA6B57-0E87-4727-A5A8-4215F7908C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8">
    <wetp:webextensionref xmlns:r="http://schemas.openxmlformats.org/officeDocument/2006/relationships" r:id="rId1"/>
  </wetp:taskpane>
  <wetp:taskpane dockstate="right" visibility="0" width="350" row="2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3F7AED97-5663-42CA-9FA5-1452A4A9BFE8}">
  <we:reference id="f7da559f-5105-4956-bf32-5c706edeb727" version="2.0.1.0" store="EXCatalog" storeType="EXCatalog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05EE1393-2038-4277-AC52-CE89A8AA9A88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A0108F0405CBB4CAF0A4935735FBDAF" ma:contentTypeVersion="2" ma:contentTypeDescription="Opprett et nytt dokument." ma:contentTypeScope="" ma:versionID="40820e0ad83be9a9961789050f7f0561">
  <xsd:schema xmlns:xsd="http://www.w3.org/2001/XMLSchema" xmlns:xs="http://www.w3.org/2001/XMLSchema" xmlns:p="http://schemas.microsoft.com/office/2006/metadata/properties" xmlns:ns2="e5e35b8c-bb2a-40e7-acd7-beed1d1f14b8" xmlns:ns3="45a9c032-1c21-4297-bc4a-1b0e359a6c15" targetNamespace="http://schemas.microsoft.com/office/2006/metadata/properties" ma:root="true" ma:fieldsID="0d622c3afd3d445bea522ad461dd9299" ns2:_="" ns3:_="">
    <xsd:import namespace="e5e35b8c-bb2a-40e7-acd7-beed1d1f14b8"/>
    <xsd:import namespace="45a9c032-1c21-4297-bc4a-1b0e359a6c1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e35b8c-bb2a-40e7-acd7-beed1d1f14b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kument-ID-verdi" ma:description="Verdien for dokument-IDen som er tilordnet elementet." ma:internalName="_dlc_DocId" ma:readOnly="true">
      <xsd:simpleType>
        <xsd:restriction base="dms:Text"/>
      </xsd:simpleType>
    </xsd:element>
    <xsd:element name="_dlc_DocIdUrl" ma:index="9" nillable="true" ma:displayName="Dokument-ID" ma:description="Fast kobling til dokumente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a9c032-1c21-4297-bc4a-1b0e359a6c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holdstype"/>
        <xsd:element ref="dc:title" minOccurs="0" maxOccurs="1" ma:index="4" ma:displayName="Tit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5e35b8c-bb2a-40e7-acd7-beed1d1f14b8">JAJEJYK5CVUX-448798232-30</_dlc_DocId>
    <_dlc_DocIdUrl xmlns="e5e35b8c-bb2a-40e7-acd7-beed1d1f14b8">
      <Url>https://uio.sharepoint.com/sites/GrafiskUttrykk/_layouts/15/DocIdRedir.aspx?ID=JAJEJYK5CVUX-448798232-30</Url>
      <Description>JAJEJYK5CVUX-448798232-30</Description>
    </_dlc_DocIdUrl>
  </documentManagement>
</p:properties>
</file>

<file path=customXml/itemProps1.xml><?xml version="1.0" encoding="utf-8"?>
<ds:datastoreItem xmlns:ds="http://schemas.openxmlformats.org/officeDocument/2006/customXml" ds:itemID="{684213E5-2D10-47A0-9EC6-16DB2B77A2C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815FED-A1E5-4F74-AF39-1F63578B20A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2A8A5B7E-6B77-4B6E-A52E-DFE279B788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e35b8c-bb2a-40e7-acd7-beed1d1f14b8"/>
    <ds:schemaRef ds:uri="45a9c032-1c21-4297-bc4a-1b0e359a6c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89B9CF10-6C6A-444C-B05E-E78C1785A52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5a9c032-1c21-4297-bc4a-1b0e359a6c15"/>
    <ds:schemaRef ds:uri="http://purl.org/dc/terms/"/>
    <ds:schemaRef ds:uri="http://schemas.openxmlformats.org/package/2006/metadata/core-properties"/>
    <ds:schemaRef ds:uri="e5e35b8c-bb2a-40e7-acd7-beed1d1f14b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UiO English (Senter)</Template>
  <TotalTime>1738</TotalTime>
  <Words>1320</Words>
  <Application>Microsoft Office PowerPoint</Application>
  <PresentationFormat>Widescreen</PresentationFormat>
  <Paragraphs>148</Paragraphs>
  <Slides>17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Lysbildetitler</vt:lpstr>
      </vt:variant>
      <vt:variant>
        <vt:i4>17</vt:i4>
      </vt:variant>
    </vt:vector>
  </HeadingPairs>
  <TitlesOfParts>
    <vt:vector size="18" baseType="lpstr">
      <vt:lpstr>Office Theme</vt:lpstr>
      <vt:lpstr>Hvor går veien?     Kvanteteknologiens potensiale i fremtidens teknologi</vt:lpstr>
      <vt:lpstr>Fra klassisk mekanikk til kvantefysikk</vt:lpstr>
      <vt:lpstr>Kvanteteknologi gir nye muligheter</vt:lpstr>
      <vt:lpstr>Kvanteteknologi er en hovedstrømning i forskning og teknologiutvikling </vt:lpstr>
      <vt:lpstr>Kvanteteknologi er en hovedstrømning i forskning og teknologiutvikling 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NYE SLIDES ETTER DISKUSJON 19.02.2024 HERFRA</vt:lpstr>
      <vt:lpstr>Identifiserer fem områder innen kvanteteknologi av interesse for Norge </vt:lpstr>
      <vt:lpstr>Grunnleggende kvantevitenskap</vt:lpstr>
      <vt:lpstr>Kvantematerialer </vt:lpstr>
      <vt:lpstr>Kvantesensorer </vt:lpstr>
      <vt:lpstr>Kvantekommunikasjon og kvantekryptering</vt:lpstr>
      <vt:lpstr>Kvanteberegninger</vt:lpstr>
    </vt:vector>
  </TitlesOfParts>
  <Company>Universitetet i Oslo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Erlend Lemva Ousdal</dc:creator>
  <cp:lastModifiedBy>Marianne Etzelmüller Bathen</cp:lastModifiedBy>
  <cp:revision>376</cp:revision>
  <dcterms:created xsi:type="dcterms:W3CDTF">2023-08-24T08:37:50Z</dcterms:created>
  <dcterms:modified xsi:type="dcterms:W3CDTF">2024-02-19T20:53:00Z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0x0101003A0108F0405CBB4CAF0A4935735FBDAF</vt:lpwstr>
  </property>
  <property fmtid="{D5CDD505-2E9C-101B-9397-08002B2CF9AE}" pid="3" name="MediaServiceImageTags">
    <vt:lpwstr/>
  </property>
  <property fmtid="{D5CDD505-2E9C-101B-9397-08002B2CF9AE}" pid="4" name="_dlc_DocIdItemGuid">
    <vt:lpwstr>a14026d3-38fe-4260-9f50-062716b53ace</vt:lpwstr>
  </property>
</Properties>
</file>